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49" r:id="rId2"/>
    <p:sldMasterId id="2147483650" r:id="rId3"/>
  </p:sldMasterIdLst>
  <p:notesMasterIdLst>
    <p:notesMasterId r:id="rId14"/>
  </p:notesMasterIdLst>
  <p:sldIdLst>
    <p:sldId id="256" r:id="rId4"/>
    <p:sldId id="257" r:id="rId5"/>
    <p:sldId id="258" r:id="rId6"/>
    <p:sldId id="261" r:id="rId7"/>
    <p:sldId id="262" r:id="rId8"/>
    <p:sldId id="260" r:id="rId9"/>
    <p:sldId id="259" r:id="rId10"/>
    <p:sldId id="263" r:id="rId11"/>
    <p:sldId id="264" r:id="rId12"/>
    <p:sldId id="265" r:id="rId13"/>
  </p:sldIdLst>
  <p:sldSz cx="9144000" cy="6858000" type="screen4x3"/>
  <p:notesSz cx="6858000" cy="9144000"/>
  <p:embeddedFontLst>
    <p:embeddedFont>
      <p:font typeface="Rockwell" panose="02060603020205020403" pitchFamily="18" charset="0"/>
      <p:regular r:id="rId15"/>
      <p:bold r:id="rId16"/>
      <p:italic r:id="rId17"/>
      <p:boldItalic r:id="rId18"/>
    </p:embeddedFont>
    <p:embeddedFont>
      <p:font typeface="Rockwell Condensed" panose="02060603050405020104" pitchFamily="18" charset="0"/>
      <p:regular r:id="rId19"/>
      <p:bold r:id="rId20"/>
    </p:embeddedFont>
    <p:embeddedFont>
      <p:font typeface="rayando" panose="02000000000000000000" pitchFamily="2" charset="0"/>
      <p:regular r:id="rId21"/>
    </p:embeddedFont>
    <p:embeddedFont>
      <p:font typeface="Calibri" panose="020F0502020204030204" pitchFamily="34" charset="0"/>
      <p:regular r:id="rId22"/>
      <p:bold r:id="rId23"/>
      <p:italic r:id="rId24"/>
      <p:boldItalic r:id="rId25"/>
    </p:embeddedFont>
    <p:embeddedFont>
      <p:font typeface="Berlin Sans FB" panose="020E0602020502020306" pitchFamily="34" charset="0"/>
      <p:regular r:id="rId26"/>
      <p:bold r:id="rId27"/>
    </p:embeddedFont>
    <p:embeddedFont>
      <p:font typeface="Rage Italic" panose="03070502040507070304" pitchFamily="66" charset="0"/>
      <p:regular r:id="rId28"/>
    </p:embeddedFont>
    <p:embeddedFont>
      <p:font typeface="Rockwell Extra Bold" panose="02060903040505020403" pitchFamily="18" charset="0"/>
      <p:bold r:id="rId29"/>
    </p:embeddedFont>
    <p:embeddedFont>
      <p:font typeface="Cambria" panose="02040503050406030204" pitchFamily="18" charset="0"/>
      <p:regular r:id="rId30"/>
      <p:bold r:id="rId31"/>
      <p:italic r:id="rId32"/>
      <p:boldItalic r:id="rId3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58" autoAdjust="0"/>
  </p:normalViewPr>
  <p:slideViewPr>
    <p:cSldViewPr>
      <p:cViewPr varScale="1">
        <p:scale>
          <a:sx n="55" d="100"/>
          <a:sy n="55" d="100"/>
        </p:scale>
        <p:origin x="-1236" y="-96"/>
      </p:cViewPr>
      <p:guideLst>
        <p:guide orient="horz" pos="2160"/>
        <p:guide pos="2880"/>
      </p:guideLst>
    </p:cSldViewPr>
  </p:slideViewPr>
  <p:notesTextViewPr>
    <p:cViewPr>
      <p:scale>
        <a:sx n="1" d="1"/>
        <a:sy n="1" d="1"/>
      </p:scale>
      <p:origin x="0" y="43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8E7DA-C729-4469-A04B-7D9B24CAD768}" type="datetimeFigureOut">
              <a:rPr lang="en-US" smtClean="0"/>
              <a:t>7/24/2015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B5F0D-7A2F-4696-A8AA-B6E8E42EC6D2}" type="slidenum">
              <a:rPr lang="en-US" smtClean="0"/>
              <a:t>‹#›</a:t>
            </a:fld>
            <a:endParaRPr lang="en-US"/>
          </a:p>
        </p:txBody>
      </p:sp>
    </p:spTree>
    <p:extLst>
      <p:ext uri="{BB962C8B-B14F-4D97-AF65-F5344CB8AC3E}">
        <p14:creationId xmlns:p14="http://schemas.microsoft.com/office/powerpoint/2010/main" val="273452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0B5F0D-7A2F-4696-A8AA-B6E8E42EC6D2}" type="slidenum">
              <a:rPr lang="en-US" smtClean="0"/>
              <a:t>3</a:t>
            </a:fld>
            <a:endParaRPr lang="en-US"/>
          </a:p>
        </p:txBody>
      </p:sp>
    </p:spTree>
    <p:extLst>
      <p:ext uri="{BB962C8B-B14F-4D97-AF65-F5344CB8AC3E}">
        <p14:creationId xmlns:p14="http://schemas.microsoft.com/office/powerpoint/2010/main" val="356526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0B5F0D-7A2F-4696-A8AA-B6E8E42EC6D2}" type="slidenum">
              <a:rPr lang="en-US" smtClean="0"/>
              <a:t>5</a:t>
            </a:fld>
            <a:endParaRPr lang="en-US"/>
          </a:p>
        </p:txBody>
      </p:sp>
    </p:spTree>
    <p:extLst>
      <p:ext uri="{BB962C8B-B14F-4D97-AF65-F5344CB8AC3E}">
        <p14:creationId xmlns:p14="http://schemas.microsoft.com/office/powerpoint/2010/main" val="313445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0B5F0D-7A2F-4696-A8AA-B6E8E42EC6D2}" type="slidenum">
              <a:rPr lang="en-US" smtClean="0"/>
              <a:t>6</a:t>
            </a:fld>
            <a:endParaRPr lang="en-US"/>
          </a:p>
        </p:txBody>
      </p:sp>
    </p:spTree>
    <p:extLst>
      <p:ext uri="{BB962C8B-B14F-4D97-AF65-F5344CB8AC3E}">
        <p14:creationId xmlns:p14="http://schemas.microsoft.com/office/powerpoint/2010/main" val="303613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0B5F0D-7A2F-4696-A8AA-B6E8E42EC6D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65263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0B5F0D-7A2F-4696-A8AA-B6E8E42EC6D2}" type="slidenum">
              <a:rPr lang="en-US" smtClean="0"/>
              <a:t>9</a:t>
            </a:fld>
            <a:endParaRPr lang="en-US"/>
          </a:p>
        </p:txBody>
      </p:sp>
    </p:spTree>
    <p:extLst>
      <p:ext uri="{BB962C8B-B14F-4D97-AF65-F5344CB8AC3E}">
        <p14:creationId xmlns:p14="http://schemas.microsoft.com/office/powerpoint/2010/main" val="90286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416175"/>
            <a:ext cx="7772400" cy="1470025"/>
          </a:xfrm>
        </p:spPr>
        <p:txBody>
          <a:bodyPr/>
          <a:lstStyle>
            <a:lvl1pPr>
              <a:defRPr sz="6600" b="1" cap="none" spc="30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latin typeface="Rockwell Extra Bold" panose="02060903040505020403" pitchFamily="18" charset="0"/>
              </a:defRPr>
            </a:lvl1pPr>
          </a:lstStyle>
          <a:p>
            <a:r>
              <a:rPr lang="en-US" dirty="0" smtClean="0"/>
              <a:t>A CHURCH</a:t>
            </a:r>
            <a:endParaRPr lang="en-US" dirty="0"/>
          </a:p>
        </p:txBody>
      </p:sp>
      <p:sp>
        <p:nvSpPr>
          <p:cNvPr id="3" name="Subtitle 2"/>
          <p:cNvSpPr>
            <a:spLocks noGrp="1"/>
          </p:cNvSpPr>
          <p:nvPr>
            <p:ph type="subTitle" idx="1" hasCustomPrompt="1"/>
          </p:nvPr>
        </p:nvSpPr>
        <p:spPr>
          <a:xfrm>
            <a:off x="1219200" y="1676400"/>
            <a:ext cx="6400800" cy="609600"/>
          </a:xfrm>
        </p:spPr>
        <p:txBody>
          <a:bodyPr/>
          <a:lstStyle>
            <a:lvl1pPr marL="0" indent="0" algn="ctr">
              <a:buNone/>
              <a:defRPr sz="3600" spc="600">
                <a:latin typeface="Rockwell" panose="02060603020205020403"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Selecting</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46CA592-2888-4FB6-AFF9-A77D750D6F9F}" type="slidenum">
              <a:rPr lang="en-US" altLang="en-US"/>
              <a:pPr/>
              <a:t>‹#›</a:t>
            </a:fld>
            <a:endParaRPr lang="en-US" altLang="en-US"/>
          </a:p>
        </p:txBody>
      </p:sp>
    </p:spTree>
    <p:extLst>
      <p:ext uri="{BB962C8B-B14F-4D97-AF65-F5344CB8AC3E}">
        <p14:creationId xmlns:p14="http://schemas.microsoft.com/office/powerpoint/2010/main" val="1789384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213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05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14571A0-89B4-4004-8AB0-BFBF80B71B3A}" type="slidenum">
              <a:rPr lang="en-US" altLang="en-US"/>
              <a:pPr/>
              <a:t>‹#›</a:t>
            </a:fld>
            <a:endParaRPr lang="en-US" altLang="en-US"/>
          </a:p>
        </p:txBody>
      </p:sp>
    </p:spTree>
    <p:extLst>
      <p:ext uri="{BB962C8B-B14F-4D97-AF65-F5344CB8AC3E}">
        <p14:creationId xmlns:p14="http://schemas.microsoft.com/office/powerpoint/2010/main" val="3750510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7338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12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6096000"/>
            <a:ext cx="4495800" cy="30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5028CB2-D23C-4ED7-A700-4AC7544F3C42}" type="slidenum">
              <a:rPr lang="en-US" altLang="en-US"/>
              <a:pPr/>
              <a:t>‹#›</a:t>
            </a:fld>
            <a:endParaRPr lang="en-US" altLang="en-US"/>
          </a:p>
        </p:txBody>
      </p:sp>
    </p:spTree>
    <p:extLst>
      <p:ext uri="{BB962C8B-B14F-4D97-AF65-F5344CB8AC3E}">
        <p14:creationId xmlns:p14="http://schemas.microsoft.com/office/powerpoint/2010/main" val="17736154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7A9AD5-A278-4607-B4A3-D7215DD3DBB9}" type="slidenum">
              <a:rPr lang="en-US" altLang="en-US"/>
              <a:pPr/>
              <a:t>‹#›</a:t>
            </a:fld>
            <a:endParaRPr lang="en-US" altLang="en-US"/>
          </a:p>
        </p:txBody>
      </p:sp>
    </p:spTree>
    <p:extLst>
      <p:ext uri="{BB962C8B-B14F-4D97-AF65-F5344CB8AC3E}">
        <p14:creationId xmlns:p14="http://schemas.microsoft.com/office/powerpoint/2010/main" val="20511134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728D9D3-1C08-4A0E-BB86-5B701F9595C9}" type="slidenum">
              <a:rPr lang="en-US" altLang="en-US"/>
              <a:pPr/>
              <a:t>‹#›</a:t>
            </a:fld>
            <a:endParaRPr lang="en-US" altLang="en-US"/>
          </a:p>
        </p:txBody>
      </p:sp>
    </p:spTree>
    <p:extLst>
      <p:ext uri="{BB962C8B-B14F-4D97-AF65-F5344CB8AC3E}">
        <p14:creationId xmlns:p14="http://schemas.microsoft.com/office/powerpoint/2010/main" val="25489689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E5B99C-F0BF-406A-88A2-A7FBD9732937}" type="slidenum">
              <a:rPr lang="en-US" altLang="en-US"/>
              <a:pPr/>
              <a:t>‹#›</a:t>
            </a:fld>
            <a:endParaRPr lang="en-US" altLang="en-US"/>
          </a:p>
        </p:txBody>
      </p:sp>
    </p:spTree>
    <p:extLst>
      <p:ext uri="{BB962C8B-B14F-4D97-AF65-F5344CB8AC3E}">
        <p14:creationId xmlns:p14="http://schemas.microsoft.com/office/powerpoint/2010/main" val="11459013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495800"/>
          </a:xfrm>
        </p:spPr>
        <p:txBody>
          <a:bodyPr/>
          <a:lstStyle>
            <a:lvl1pPr>
              <a:defRPr>
                <a:latin typeface="Berlin Sans FB" panose="020E0602020502020306" pitchFamily="34" charset="0"/>
              </a:defRPr>
            </a:lvl1pPr>
            <a:lvl2pPr>
              <a:defRPr>
                <a:latin typeface="Berlin Sans FB" panose="020E0602020502020306" pitchFamily="34" charset="0"/>
              </a:defRPr>
            </a:lvl2pPr>
            <a:lvl3pPr>
              <a:defRPr>
                <a:latin typeface="Berlin Sans FB" panose="020E0602020502020306" pitchFamily="34" charset="0"/>
              </a:defRPr>
            </a:lvl3pPr>
            <a:lvl4pPr>
              <a:defRPr>
                <a:latin typeface="Berlin Sans FB" panose="020E0602020502020306" pitchFamily="34" charset="0"/>
              </a:defRPr>
            </a:lvl4pPr>
            <a:lvl5pPr>
              <a:defRPr>
                <a:latin typeface="Berlin Sans FB" panose="020E0602020502020306"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E5B99C-F0BF-406A-88A2-A7FBD9732937}" type="slidenum">
              <a:rPr lang="en-US" altLang="en-US"/>
              <a:pPr/>
              <a:t>‹#›</a:t>
            </a:fld>
            <a:endParaRPr lang="en-US" altLang="en-US"/>
          </a:p>
        </p:txBody>
      </p:sp>
    </p:spTree>
    <p:extLst>
      <p:ext uri="{BB962C8B-B14F-4D97-AF65-F5344CB8AC3E}">
        <p14:creationId xmlns:p14="http://schemas.microsoft.com/office/powerpoint/2010/main" val="30547790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F80E5C-3331-458A-A909-74AA5CC25CBB}" type="slidenum">
              <a:rPr lang="en-US" altLang="en-US"/>
              <a:pPr/>
              <a:t>‹#›</a:t>
            </a:fld>
            <a:endParaRPr lang="en-US" altLang="en-US"/>
          </a:p>
        </p:txBody>
      </p:sp>
    </p:spTree>
    <p:extLst>
      <p:ext uri="{BB962C8B-B14F-4D97-AF65-F5344CB8AC3E}">
        <p14:creationId xmlns:p14="http://schemas.microsoft.com/office/powerpoint/2010/main" val="26508733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B80931C-E4CA-4248-BB26-169BBC941A6F}" type="slidenum">
              <a:rPr lang="en-US" altLang="en-US"/>
              <a:pPr/>
              <a:t>‹#›</a:t>
            </a:fld>
            <a:endParaRPr lang="en-US" altLang="en-US"/>
          </a:p>
        </p:txBody>
      </p:sp>
    </p:spTree>
    <p:extLst>
      <p:ext uri="{BB962C8B-B14F-4D97-AF65-F5344CB8AC3E}">
        <p14:creationId xmlns:p14="http://schemas.microsoft.com/office/powerpoint/2010/main" val="15396733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4EE5C14-4E80-481F-B7AC-C5095478557D}" type="slidenum">
              <a:rPr lang="en-US" altLang="en-US"/>
              <a:pPr/>
              <a:t>‹#›</a:t>
            </a:fld>
            <a:endParaRPr lang="en-US" altLang="en-US"/>
          </a:p>
        </p:txBody>
      </p:sp>
    </p:spTree>
    <p:extLst>
      <p:ext uri="{BB962C8B-B14F-4D97-AF65-F5344CB8AC3E}">
        <p14:creationId xmlns:p14="http://schemas.microsoft.com/office/powerpoint/2010/main" val="1785041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38CE7E1-47F6-466B-AE11-4CFADBCDC1CA}" type="slidenum">
              <a:rPr lang="en-US" altLang="en-US"/>
              <a:pPr/>
              <a:t>‹#›</a:t>
            </a:fld>
            <a:endParaRPr lang="en-US" altLang="en-US"/>
          </a:p>
        </p:txBody>
      </p:sp>
    </p:spTree>
    <p:extLst>
      <p:ext uri="{BB962C8B-B14F-4D97-AF65-F5344CB8AC3E}">
        <p14:creationId xmlns:p14="http://schemas.microsoft.com/office/powerpoint/2010/main" val="25668245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A3323A6-08FE-465C-80AD-4EF5C7768F8D}" type="slidenum">
              <a:rPr lang="en-US" altLang="en-US"/>
              <a:pPr/>
              <a:t>‹#›</a:t>
            </a:fld>
            <a:endParaRPr lang="en-US" altLang="en-US"/>
          </a:p>
        </p:txBody>
      </p:sp>
    </p:spTree>
    <p:extLst>
      <p:ext uri="{BB962C8B-B14F-4D97-AF65-F5344CB8AC3E}">
        <p14:creationId xmlns:p14="http://schemas.microsoft.com/office/powerpoint/2010/main" val="28394222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799"/>
            <a:ext cx="5486400" cy="2898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A4AF44D-D0E1-4102-ABA2-CE8166851E8E}" type="slidenum">
              <a:rPr lang="en-US" altLang="en-US"/>
              <a:pPr/>
              <a:t>‹#›</a:t>
            </a:fld>
            <a:endParaRPr lang="en-US" altLang="en-US"/>
          </a:p>
        </p:txBody>
      </p:sp>
    </p:spTree>
    <p:extLst>
      <p:ext uri="{BB962C8B-B14F-4D97-AF65-F5344CB8AC3E}">
        <p14:creationId xmlns:p14="http://schemas.microsoft.com/office/powerpoint/2010/main" val="10252839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4E3482-A21A-4A5C-BAFC-1EC27E3B47B5}" type="slidenum">
              <a:rPr lang="en-US" altLang="en-US"/>
              <a:pPr/>
              <a:t>‹#›</a:t>
            </a:fld>
            <a:endParaRPr lang="en-US" altLang="en-US"/>
          </a:p>
        </p:txBody>
      </p:sp>
    </p:spTree>
    <p:extLst>
      <p:ext uri="{BB962C8B-B14F-4D97-AF65-F5344CB8AC3E}">
        <p14:creationId xmlns:p14="http://schemas.microsoft.com/office/powerpoint/2010/main" val="12775963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600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305550"/>
            <a:ext cx="2133600" cy="476250"/>
          </a:xfrm>
        </p:spPr>
        <p:txBody>
          <a:bodyPr/>
          <a:lstStyle>
            <a:lvl1pPr>
              <a:defRPr/>
            </a:lvl1pPr>
          </a:lstStyle>
          <a:p>
            <a:fld id="{CCB3E253-B229-4E2E-87D4-13506D70ACAB}" type="slidenum">
              <a:rPr lang="en-US" altLang="en-US"/>
              <a:pPr/>
              <a:t>‹#›</a:t>
            </a:fld>
            <a:endParaRPr lang="en-US" altLang="en-US"/>
          </a:p>
        </p:txBody>
      </p:sp>
    </p:spTree>
    <p:extLst>
      <p:ext uri="{BB962C8B-B14F-4D97-AF65-F5344CB8AC3E}">
        <p14:creationId xmlns:p14="http://schemas.microsoft.com/office/powerpoint/2010/main" val="36911022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1"/>
            <a:ext cx="8229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E88CBE-435D-4D6D-AAAE-241E91995402}" type="slidenum">
              <a:rPr lang="en-US" altLang="en-US"/>
              <a:pPr/>
              <a:t>‹#›</a:t>
            </a:fld>
            <a:endParaRPr lang="en-US" altLang="en-US"/>
          </a:p>
        </p:txBody>
      </p:sp>
    </p:spTree>
    <p:extLst>
      <p:ext uri="{BB962C8B-B14F-4D97-AF65-F5344CB8AC3E}">
        <p14:creationId xmlns:p14="http://schemas.microsoft.com/office/powerpoint/2010/main" val="11582380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431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57200" y="6019800"/>
            <a:ext cx="4419600" cy="38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457950"/>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457950"/>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457950"/>
            <a:ext cx="2133600" cy="476250"/>
          </a:xfrm>
        </p:spPr>
        <p:txBody>
          <a:bodyPr/>
          <a:lstStyle>
            <a:lvl1pPr>
              <a:defRPr/>
            </a:lvl1pPr>
          </a:lstStyle>
          <a:p>
            <a:fld id="{547A9F0A-BDB1-4804-9840-1434F454E550}" type="slidenum">
              <a:rPr lang="en-US" altLang="en-US"/>
              <a:pPr/>
              <a:t>‹#›</a:t>
            </a:fld>
            <a:endParaRPr lang="en-US" altLang="en-US"/>
          </a:p>
        </p:txBody>
      </p:sp>
    </p:spTree>
    <p:extLst>
      <p:ext uri="{BB962C8B-B14F-4D97-AF65-F5344CB8AC3E}">
        <p14:creationId xmlns:p14="http://schemas.microsoft.com/office/powerpoint/2010/main" val="27952666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414EAD0-EF58-4E75-8F44-146BF0B9186A}" type="slidenum">
              <a:rPr lang="en-US" altLang="en-US"/>
              <a:pPr/>
              <a:t>‹#›</a:t>
            </a:fld>
            <a:endParaRPr lang="en-US" altLang="en-US"/>
          </a:p>
        </p:txBody>
      </p:sp>
    </p:spTree>
    <p:extLst>
      <p:ext uri="{BB962C8B-B14F-4D97-AF65-F5344CB8AC3E}">
        <p14:creationId xmlns:p14="http://schemas.microsoft.com/office/powerpoint/2010/main" val="13206679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91396AF-3112-40F1-8280-CEB8A0E0DCFB}" type="slidenum">
              <a:rPr lang="en-US" altLang="en-US"/>
              <a:pPr/>
              <a:t>‹#›</a:t>
            </a:fld>
            <a:endParaRPr lang="en-US" altLang="en-US"/>
          </a:p>
        </p:txBody>
      </p:sp>
    </p:spTree>
    <p:extLst>
      <p:ext uri="{BB962C8B-B14F-4D97-AF65-F5344CB8AC3E}">
        <p14:creationId xmlns:p14="http://schemas.microsoft.com/office/powerpoint/2010/main" val="12262727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7E9228F-3718-4EB8-A48F-59432FAAB3C0}" type="slidenum">
              <a:rPr lang="en-US" altLang="en-US"/>
              <a:pPr/>
              <a:t>‹#›</a:t>
            </a:fld>
            <a:endParaRPr lang="en-US" altLang="en-US"/>
          </a:p>
        </p:txBody>
      </p:sp>
    </p:spTree>
    <p:extLst>
      <p:ext uri="{BB962C8B-B14F-4D97-AF65-F5344CB8AC3E}">
        <p14:creationId xmlns:p14="http://schemas.microsoft.com/office/powerpoint/2010/main" val="10522807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A744EB7-9CAF-4533-B3FB-A7603B42226A}" type="slidenum">
              <a:rPr lang="en-US" altLang="en-US"/>
              <a:pPr/>
              <a:t>‹#›</a:t>
            </a:fld>
            <a:endParaRPr lang="en-US" altLang="en-US"/>
          </a:p>
        </p:txBody>
      </p:sp>
    </p:spTree>
    <p:extLst>
      <p:ext uri="{BB962C8B-B14F-4D97-AF65-F5344CB8AC3E}">
        <p14:creationId xmlns:p14="http://schemas.microsoft.com/office/powerpoint/2010/main" val="22308480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microsoft.com/office/2007/relationships/hdphoto" Target="../media/hdphoto2.wdp"/><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microsoft.com/office/2007/relationships/hdphoto" Target="../media/hdphoto3.wdp"/><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jpe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9" name="Picture 45" descr="jesus christ head of church_t_nt"/>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DA3C4CD-6818-49C9-99E5-16FBCC34C5B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7" r:id="rId2"/>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Berlin Sans FB" panose="020E0602020502020306"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Berlin Sans FB" panose="020E0602020502020306" pitchFamily="34" charset="0"/>
        </a:defRPr>
      </a:lvl2pPr>
      <a:lvl3pPr marL="1143000" indent="-228600" algn="l" rtl="0" eaLnBrk="1" fontAlgn="base" hangingPunct="1">
        <a:spcBef>
          <a:spcPct val="20000"/>
        </a:spcBef>
        <a:spcAft>
          <a:spcPct val="0"/>
        </a:spcAft>
        <a:buChar char="•"/>
        <a:defRPr sz="2400">
          <a:solidFill>
            <a:schemeClr val="tx1"/>
          </a:solidFill>
          <a:latin typeface="Berlin Sans FB" panose="020E0602020502020306" pitchFamily="34" charset="0"/>
        </a:defRPr>
      </a:lvl3pPr>
      <a:lvl4pPr marL="1600200" indent="-228600" algn="l" rtl="0" eaLnBrk="1" fontAlgn="base" hangingPunct="1">
        <a:spcBef>
          <a:spcPct val="20000"/>
        </a:spcBef>
        <a:spcAft>
          <a:spcPct val="0"/>
        </a:spcAft>
        <a:buChar char="–"/>
        <a:defRPr sz="2000">
          <a:solidFill>
            <a:schemeClr val="tx1"/>
          </a:solidFill>
          <a:latin typeface="Berlin Sans FB" panose="020E0602020502020306" pitchFamily="34" charset="0"/>
        </a:defRPr>
      </a:lvl4pPr>
      <a:lvl5pPr marL="2057400" indent="-228600" algn="l" rtl="0" eaLnBrk="1" fontAlgn="base" hangingPunct="1">
        <a:spcBef>
          <a:spcPct val="20000"/>
        </a:spcBef>
        <a:spcAft>
          <a:spcPct val="0"/>
        </a:spcAft>
        <a:buChar char="»"/>
        <a:defRPr sz="2000">
          <a:solidFill>
            <a:schemeClr val="tx1"/>
          </a:solidFill>
          <a:latin typeface="Berlin Sans FB" panose="020E0602020502020306"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18" name="Picture 46" descr="jesus christ head of church_c_nt"/>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bwMode="auto">
          <a:xfrm>
            <a:off x="457200" y="609600"/>
            <a:ext cx="82296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075" name="Rectangle 3"/>
          <p:cNvSpPr>
            <a:spLocks noGrp="1" noChangeArrowheads="1"/>
          </p:cNvSpPr>
          <p:nvPr>
            <p:ph type="body" idx="1"/>
          </p:nvPr>
        </p:nvSpPr>
        <p:spPr bwMode="auto">
          <a:xfrm>
            <a:off x="457200" y="1752601"/>
            <a:ext cx="8229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3076" name="Rectangle 4"/>
          <p:cNvSpPr>
            <a:spLocks noGrp="1" noChangeArrowheads="1"/>
          </p:cNvSpPr>
          <p:nvPr>
            <p:ph type="dt" sz="half" idx="2"/>
          </p:nvPr>
        </p:nvSpPr>
        <p:spPr bwMode="auto">
          <a:xfrm>
            <a:off x="4572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3077" name="Rectangle 5"/>
          <p:cNvSpPr>
            <a:spLocks noGrp="1" noChangeArrowheads="1"/>
          </p:cNvSpPr>
          <p:nvPr>
            <p:ph type="ftr" sz="quarter" idx="3"/>
          </p:nvPr>
        </p:nvSpPr>
        <p:spPr bwMode="auto">
          <a:xfrm>
            <a:off x="31242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078" name="Rectangle 6"/>
          <p:cNvSpPr>
            <a:spLocks noGrp="1" noChangeArrowheads="1"/>
          </p:cNvSpPr>
          <p:nvPr>
            <p:ph type="sldNum" sz="quarter" idx="4"/>
          </p:nvPr>
        </p:nvSpPr>
        <p:spPr bwMode="auto">
          <a:xfrm>
            <a:off x="65532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13C9E0F-F5E5-4205-8282-74E074F4E146}" type="slidenum">
              <a:rPr lang="en-US" altLang="en-US"/>
              <a:pPr/>
              <a:t>‹#›</a:t>
            </a:fld>
            <a:endParaRPr lang="en-US" altLang="en-US"/>
          </a:p>
        </p:txBody>
      </p:sp>
      <p:sp>
        <p:nvSpPr>
          <p:cNvPr id="8" name="TextBox 7"/>
          <p:cNvSpPr txBox="1"/>
          <p:nvPr/>
        </p:nvSpPr>
        <p:spPr>
          <a:xfrm>
            <a:off x="4953000" y="5486400"/>
            <a:ext cx="3604389" cy="769441"/>
          </a:xfrm>
          <a:prstGeom prst="rect">
            <a:avLst/>
          </a:prstGeom>
          <a:noFill/>
        </p:spPr>
        <p:txBody>
          <a:bodyPr wrap="none" rtlCol="0">
            <a:prstTxWarp prst="textPlain">
              <a:avLst/>
            </a:prstTxWarp>
            <a:spAutoFit/>
          </a:bodyPr>
          <a:lstStyle/>
          <a:p>
            <a:r>
              <a:rPr lang="en-US" sz="2000" dirty="0" smtClean="0">
                <a:latin typeface="Rockwell" panose="02060603020205020403" pitchFamily="18" charset="0"/>
              </a:rPr>
              <a:t>Selecting</a:t>
            </a:r>
          </a:p>
          <a:p>
            <a:r>
              <a:rPr lang="en-US" sz="2400" b="1" cap="none" spc="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latin typeface="Rockwell Extra Bold" panose="02060903040505020403" pitchFamily="18" charset="0"/>
              </a:rPr>
              <a:t>A Church</a:t>
            </a:r>
            <a:endParaRPr lang="en-US" dirty="0">
              <a:solidFill>
                <a:srgbClr val="CC6600"/>
              </a:solidFill>
              <a:effectLst/>
              <a:latin typeface="Rockwell Extra Bold" panose="02060903040505020403" pitchFamily="18"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rayando" panose="02000000000000000000" pitchFamily="2"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Rockwell" panose="02060603020205020403" pitchFamily="18" charset="0"/>
          <a:ea typeface="+mn-ea"/>
          <a:cs typeface="+mn-cs"/>
        </a:defRPr>
      </a:lvl1pPr>
      <a:lvl2pPr marL="742950" indent="-285750" algn="l" rtl="0" fontAlgn="base">
        <a:spcBef>
          <a:spcPct val="20000"/>
        </a:spcBef>
        <a:spcAft>
          <a:spcPct val="0"/>
        </a:spcAft>
        <a:buChar char="–"/>
        <a:defRPr sz="2800">
          <a:solidFill>
            <a:schemeClr val="tx1"/>
          </a:solidFill>
          <a:latin typeface="Rockwell" panose="02060603020205020403" pitchFamily="18" charset="0"/>
        </a:defRPr>
      </a:lvl2pPr>
      <a:lvl3pPr marL="1143000" indent="-228600" algn="l" rtl="0" fontAlgn="base">
        <a:spcBef>
          <a:spcPct val="20000"/>
        </a:spcBef>
        <a:spcAft>
          <a:spcPct val="0"/>
        </a:spcAft>
        <a:buChar char="•"/>
        <a:defRPr sz="2400">
          <a:solidFill>
            <a:schemeClr val="tx1"/>
          </a:solidFill>
          <a:latin typeface="Rockwell" panose="02060603020205020403" pitchFamily="18" charset="0"/>
        </a:defRPr>
      </a:lvl3pPr>
      <a:lvl4pPr marL="1600200" indent="-228600" algn="l" rtl="0" fontAlgn="base">
        <a:spcBef>
          <a:spcPct val="20000"/>
        </a:spcBef>
        <a:spcAft>
          <a:spcPct val="0"/>
        </a:spcAft>
        <a:buChar char="–"/>
        <a:defRPr sz="2000">
          <a:solidFill>
            <a:schemeClr val="tx1"/>
          </a:solidFill>
          <a:latin typeface="Rockwell" panose="02060603020205020403" pitchFamily="18" charset="0"/>
        </a:defRPr>
      </a:lvl4pPr>
      <a:lvl5pPr marL="2057400" indent="-228600" algn="l" rtl="0" fontAlgn="base">
        <a:spcBef>
          <a:spcPct val="20000"/>
        </a:spcBef>
        <a:spcAft>
          <a:spcPct val="0"/>
        </a:spcAft>
        <a:buChar char="»"/>
        <a:defRPr sz="2000">
          <a:solidFill>
            <a:schemeClr val="tx1"/>
          </a:solidFill>
          <a:latin typeface="Rockwell" panose="02060603020205020403"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95" name="Picture 15" descr="membership class_cb"/>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p:cNvSpPr>
            <a:spLocks noGrp="1" noChangeArrowheads="1"/>
          </p:cNvSpPr>
          <p:nvPr>
            <p:ph type="title"/>
          </p:nvPr>
        </p:nvSpPr>
        <p:spPr bwMode="auto">
          <a:xfrm>
            <a:off x="457994" y="1828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457200" y="2971800"/>
            <a:ext cx="8229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0484" name="Rectangle 4"/>
          <p:cNvSpPr>
            <a:spLocks noGrp="1" noChangeArrowheads="1"/>
          </p:cNvSpPr>
          <p:nvPr>
            <p:ph type="dt" sz="half" idx="2"/>
          </p:nvPr>
        </p:nvSpPr>
        <p:spPr bwMode="auto">
          <a:xfrm>
            <a:off x="457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20485" name="Rectangle 5"/>
          <p:cNvSpPr>
            <a:spLocks noGrp="1" noChangeArrowheads="1"/>
          </p:cNvSpPr>
          <p:nvPr>
            <p:ph type="ftr" sz="quarter" idx="3"/>
          </p:nvPr>
        </p:nvSpPr>
        <p:spPr bwMode="auto">
          <a:xfrm>
            <a:off x="3124200" y="64579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0486" name="Rectangle 6"/>
          <p:cNvSpPr>
            <a:spLocks noGrp="1" noChangeArrowheads="1"/>
          </p:cNvSpPr>
          <p:nvPr>
            <p:ph type="sldNum" sz="quarter" idx="4"/>
          </p:nvPr>
        </p:nvSpPr>
        <p:spPr bwMode="auto">
          <a:xfrm>
            <a:off x="6553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5BAB49-82EA-48A4-BE07-F69F69357866}" type="slidenum">
              <a:rPr lang="en-US" altLang="en-US"/>
              <a:pPr/>
              <a:t>‹#›</a:t>
            </a:fld>
            <a:endParaRPr lang="en-US" altLang="en-US"/>
          </a:p>
        </p:txBody>
      </p:sp>
      <p:sp>
        <p:nvSpPr>
          <p:cNvPr id="8" name="TextBox 7"/>
          <p:cNvSpPr txBox="1"/>
          <p:nvPr/>
        </p:nvSpPr>
        <p:spPr>
          <a:xfrm>
            <a:off x="5410200" y="381000"/>
            <a:ext cx="3604389" cy="769441"/>
          </a:xfrm>
          <a:prstGeom prst="rect">
            <a:avLst/>
          </a:prstGeom>
          <a:noFill/>
        </p:spPr>
        <p:txBody>
          <a:bodyPr wrap="none" rtlCol="0">
            <a:prstTxWarp prst="textPlain">
              <a:avLst/>
            </a:prstTxWarp>
            <a:spAutoFit/>
          </a:bodyPr>
          <a:lstStyle/>
          <a:p>
            <a:r>
              <a:rPr lang="en-US" sz="2000" dirty="0" smtClean="0">
                <a:latin typeface="Rockwell" panose="02060603020205020403" pitchFamily="18" charset="0"/>
              </a:rPr>
              <a:t>Selecting</a:t>
            </a:r>
          </a:p>
          <a:p>
            <a:r>
              <a:rPr lang="en-US" sz="2400" b="1" cap="none" spc="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latin typeface="Rockwell Extra Bold" panose="02060903040505020403" pitchFamily="18" charset="0"/>
              </a:rPr>
              <a:t>A Church</a:t>
            </a:r>
            <a:endParaRPr lang="en-US" dirty="0">
              <a:solidFill>
                <a:srgbClr val="CC6600"/>
              </a:solidFill>
              <a:effectLst/>
              <a:latin typeface="Rockwell Extra Bold" panose="02060903040505020403"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83" r:id="rId3"/>
    <p:sldLayoutId id="2147483675" r:id="rId4"/>
    <p:sldLayoutId id="2147483676" r:id="rId5"/>
    <p:sldLayoutId id="2147483678" r:id="rId6"/>
    <p:sldLayoutId id="2147483679" r:id="rId7"/>
    <p:sldLayoutId id="2147483681" r:id="rId8"/>
    <p:sldLayoutId id="2147483682" r:id="rId9"/>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rayando" panose="02000000000000000000" pitchFamily="2"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Berlin Sans FB" panose="020E0602020502020306" pitchFamily="34" charset="0"/>
          <a:ea typeface="+mn-ea"/>
          <a:cs typeface="+mn-cs"/>
        </a:defRPr>
      </a:lvl1pPr>
      <a:lvl2pPr marL="742950" indent="-285750" algn="l" rtl="0" fontAlgn="base">
        <a:spcBef>
          <a:spcPct val="20000"/>
        </a:spcBef>
        <a:spcAft>
          <a:spcPct val="0"/>
        </a:spcAft>
        <a:buChar char="–"/>
        <a:defRPr sz="2800">
          <a:solidFill>
            <a:schemeClr val="tx1"/>
          </a:solidFill>
          <a:latin typeface="Berlin Sans FB" panose="020E0602020502020306" pitchFamily="34" charset="0"/>
        </a:defRPr>
      </a:lvl2pPr>
      <a:lvl3pPr marL="1143000" indent="-228600" algn="l" rtl="0" fontAlgn="base">
        <a:spcBef>
          <a:spcPct val="20000"/>
        </a:spcBef>
        <a:spcAft>
          <a:spcPct val="0"/>
        </a:spcAft>
        <a:buChar char="•"/>
        <a:defRPr sz="2400">
          <a:solidFill>
            <a:schemeClr val="tx1"/>
          </a:solidFill>
          <a:latin typeface="Berlin Sans FB" panose="020E0602020502020306" pitchFamily="34" charset="0"/>
        </a:defRPr>
      </a:lvl3pPr>
      <a:lvl4pPr marL="1600200" indent="-228600" algn="l" rtl="0" fontAlgn="base">
        <a:spcBef>
          <a:spcPct val="20000"/>
        </a:spcBef>
        <a:spcAft>
          <a:spcPct val="0"/>
        </a:spcAft>
        <a:buChar char="–"/>
        <a:defRPr sz="2000">
          <a:solidFill>
            <a:schemeClr val="tx1"/>
          </a:solidFill>
          <a:latin typeface="Berlin Sans FB" panose="020E0602020502020306" pitchFamily="34" charset="0"/>
        </a:defRPr>
      </a:lvl4pPr>
      <a:lvl5pPr marL="2057400" indent="-228600" algn="l" rtl="0" fontAlgn="base">
        <a:spcBef>
          <a:spcPct val="20000"/>
        </a:spcBef>
        <a:spcAft>
          <a:spcPct val="0"/>
        </a:spcAft>
        <a:buChar char="»"/>
        <a:defRPr sz="2000">
          <a:solidFill>
            <a:schemeClr val="tx1"/>
          </a:solidFill>
          <a:latin typeface="Berlin Sans FB" panose="020E0602020502020306"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CHURCH</a:t>
            </a:r>
            <a:endParaRPr lang="en-US" dirty="0"/>
          </a:p>
        </p:txBody>
      </p:sp>
      <p:sp>
        <p:nvSpPr>
          <p:cNvPr id="3" name="Subtitle 2"/>
          <p:cNvSpPr>
            <a:spLocks noGrp="1"/>
          </p:cNvSpPr>
          <p:nvPr>
            <p:ph type="subTitle" idx="1"/>
          </p:nvPr>
        </p:nvSpPr>
        <p:spPr>
          <a:xfrm>
            <a:off x="899160" y="1295400"/>
            <a:ext cx="7040880" cy="609600"/>
          </a:xfrm>
        </p:spPr>
        <p:txBody>
          <a:bodyPr/>
          <a:lstStyle/>
          <a:p>
            <a:r>
              <a:rPr lang="en-US" dirty="0" smtClean="0"/>
              <a:t>What Are Some Guidelines In Selecting</a:t>
            </a:r>
            <a:endParaRPr lang="en-US" dirty="0"/>
          </a:p>
        </p:txBody>
      </p:sp>
      <p:sp>
        <p:nvSpPr>
          <p:cNvPr id="5" name="TextBox 4"/>
          <p:cNvSpPr txBox="1"/>
          <p:nvPr/>
        </p:nvSpPr>
        <p:spPr>
          <a:xfrm>
            <a:off x="4191000" y="5688980"/>
            <a:ext cx="800219" cy="369332"/>
          </a:xfrm>
          <a:prstGeom prst="rect">
            <a:avLst/>
          </a:prstGeom>
          <a:noFill/>
        </p:spPr>
        <p:txBody>
          <a:bodyPr wrap="none" rtlCol="0">
            <a:spAutoFit/>
          </a:bodyPr>
          <a:lstStyle/>
          <a:p>
            <a:r>
              <a:rPr lang="en-US" i="1" dirty="0" smtClean="0"/>
              <a:t>Part 1</a:t>
            </a:r>
            <a:endParaRPr lang="en-US" i="1" dirty="0"/>
          </a:p>
        </p:txBody>
      </p:sp>
    </p:spTree>
    <p:extLst>
      <p:ext uri="{BB962C8B-B14F-4D97-AF65-F5344CB8AC3E}">
        <p14:creationId xmlns:p14="http://schemas.microsoft.com/office/powerpoint/2010/main" val="2435279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dirty="0" smtClean="0">
                <a:solidFill>
                  <a:srgbClr val="C00000"/>
                </a:solidFill>
                <a:latin typeface="Rage Italic" panose="03070502040507070304" pitchFamily="66" charset="0"/>
              </a:rPr>
              <a:t>Will Expound In Next Lesson!</a:t>
            </a:r>
            <a:endParaRPr lang="en-US" sz="5400" dirty="0">
              <a:solidFill>
                <a:srgbClr val="C00000"/>
              </a:solidFill>
              <a:latin typeface="Rage Italic" panose="03070502040507070304" pitchFamily="66" charset="0"/>
            </a:endParaRPr>
          </a:p>
        </p:txBody>
      </p:sp>
      <p:sp>
        <p:nvSpPr>
          <p:cNvPr id="6" name="Content Placeholder 5"/>
          <p:cNvSpPr>
            <a:spLocks noGrp="1"/>
          </p:cNvSpPr>
          <p:nvPr>
            <p:ph idx="1"/>
          </p:nvPr>
        </p:nvSpPr>
        <p:spPr/>
        <p:txBody>
          <a:bodyPr/>
          <a:lstStyle/>
          <a:p>
            <a:r>
              <a:rPr lang="en-US" dirty="0" smtClean="0"/>
              <a:t>It will have begun in the right time</a:t>
            </a:r>
          </a:p>
          <a:p>
            <a:r>
              <a:rPr lang="en-US" dirty="0" smtClean="0"/>
              <a:t>It will have the proper head</a:t>
            </a:r>
          </a:p>
          <a:p>
            <a:r>
              <a:rPr lang="en-US" dirty="0" smtClean="0"/>
              <a:t>It will follow and abide in Christ’s rule</a:t>
            </a:r>
          </a:p>
          <a:p>
            <a:r>
              <a:rPr lang="en-US" dirty="0" smtClean="0"/>
              <a:t>It will match the identity of the church you read about in the Bible</a:t>
            </a:r>
            <a:endParaRPr lang="en-US" dirty="0"/>
          </a:p>
        </p:txBody>
      </p:sp>
    </p:spTree>
    <p:extLst>
      <p:ext uri="{BB962C8B-B14F-4D97-AF65-F5344CB8AC3E}">
        <p14:creationId xmlns:p14="http://schemas.microsoft.com/office/powerpoint/2010/main" val="907055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Guidelines</a:t>
            </a:r>
            <a:endParaRPr lang="en-US" dirty="0"/>
          </a:p>
        </p:txBody>
      </p:sp>
      <p:sp>
        <p:nvSpPr>
          <p:cNvPr id="3" name="Content Placeholder 2"/>
          <p:cNvSpPr>
            <a:spLocks noGrp="1"/>
          </p:cNvSpPr>
          <p:nvPr>
            <p:ph idx="1"/>
          </p:nvPr>
        </p:nvSpPr>
        <p:spPr/>
        <p:txBody>
          <a:bodyPr/>
          <a:lstStyle/>
          <a:p>
            <a:r>
              <a:rPr lang="en-US" dirty="0" smtClean="0">
                <a:latin typeface="Rockwell Extra Bold" panose="02060903040505020403" pitchFamily="18" charset="0"/>
              </a:rPr>
              <a:t>A church which respects the authority of the Scriptures</a:t>
            </a:r>
          </a:p>
          <a:p>
            <a:pPr lvl="1"/>
            <a:r>
              <a:rPr lang="en-US" dirty="0" smtClean="0"/>
              <a:t>Only the Scriptures are profitable for faith and unity (2 Timothy 3:16, 17)</a:t>
            </a:r>
          </a:p>
          <a:p>
            <a:pPr lvl="1"/>
            <a:r>
              <a:rPr lang="en-US" dirty="0" smtClean="0"/>
              <a:t>Not to think beyond what is written (1 Cor. 4:6; 2 Cor. 11:4; Gal. 1:6-8)</a:t>
            </a:r>
            <a:endParaRPr lang="en-US" dirty="0"/>
          </a:p>
        </p:txBody>
      </p:sp>
    </p:spTree>
    <p:extLst>
      <p:ext uri="{BB962C8B-B14F-4D97-AF65-F5344CB8AC3E}">
        <p14:creationId xmlns:p14="http://schemas.microsoft.com/office/powerpoint/2010/main" val="31856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10734" y="4419600"/>
            <a:ext cx="5452266" cy="1470839"/>
          </a:xfrm>
          <a:prstGeom prst="upArrowCallout">
            <a:avLst>
              <a:gd name="adj1" fmla="val 25000"/>
              <a:gd name="adj2" fmla="val 25000"/>
              <a:gd name="adj3" fmla="val 35624"/>
              <a:gd name="adj4" fmla="val 64977"/>
            </a:avLst>
          </a:prstGeom>
          <a:gradFill>
            <a:gsLst>
              <a:gs pos="0">
                <a:schemeClr val="bg1"/>
              </a:gs>
              <a:gs pos="50000">
                <a:srgbClr val="663300"/>
              </a:gs>
              <a:gs pos="100000">
                <a:srgbClr val="663300"/>
              </a:gs>
            </a:gsLst>
            <a:lin ang="5400000" scaled="0"/>
          </a:gradFill>
          <a:ln>
            <a:solidFill>
              <a:schemeClr val="tx2"/>
            </a:solidFill>
          </a:ln>
        </p:spPr>
        <p:txBody>
          <a:bodyPr wrap="square" rtlCol="0">
            <a:spAutoFit/>
          </a:bodyPr>
          <a:lstStyle/>
          <a:p>
            <a:pPr marL="457200" indent="-457200">
              <a:buFont typeface="Wingdings" panose="05000000000000000000" pitchFamily="2" charset="2"/>
              <a:buChar char="§"/>
            </a:pPr>
            <a:r>
              <a:rPr lang="en-US" sz="2800" dirty="0" smtClean="0">
                <a:solidFill>
                  <a:schemeClr val="bg1"/>
                </a:solidFill>
              </a:rPr>
              <a:t>Were The “70 Weeks” Interrupted</a:t>
            </a:r>
            <a:r>
              <a:rPr lang="en-US" sz="2800" dirty="0" smtClean="0">
                <a:solidFill>
                  <a:schemeClr val="bg1"/>
                </a:solidFill>
              </a:rPr>
              <a:t>?</a:t>
            </a:r>
            <a:endParaRPr lang="en-US" sz="2800" dirty="0" smtClean="0">
              <a:solidFill>
                <a:schemeClr val="bg1"/>
              </a:solidFill>
            </a:endParaRPr>
          </a:p>
        </p:txBody>
      </p:sp>
      <p:sp>
        <p:nvSpPr>
          <p:cNvPr id="5" name="Content Placeholder 4"/>
          <p:cNvSpPr>
            <a:spLocks noGrp="1"/>
          </p:cNvSpPr>
          <p:nvPr>
            <p:ph sz="half" idx="1"/>
          </p:nvPr>
        </p:nvSpPr>
        <p:spPr>
          <a:xfrm>
            <a:off x="457200" y="762000"/>
            <a:ext cx="2438400" cy="4724401"/>
          </a:xfrm>
        </p:spPr>
        <p:txBody>
          <a:bodyPr/>
          <a:lstStyle/>
          <a:p>
            <a:pPr marL="0" indent="0">
              <a:buNone/>
            </a:pPr>
            <a:r>
              <a:rPr lang="en-US" sz="3200" b="1" dirty="0" smtClean="0"/>
              <a:t>Mormons</a:t>
            </a:r>
          </a:p>
        </p:txBody>
      </p:sp>
      <p:sp>
        <p:nvSpPr>
          <p:cNvPr id="6" name="Content Placeholder 5"/>
          <p:cNvSpPr>
            <a:spLocks noGrp="1"/>
          </p:cNvSpPr>
          <p:nvPr>
            <p:ph sz="half" idx="2"/>
          </p:nvPr>
        </p:nvSpPr>
        <p:spPr>
          <a:xfrm>
            <a:off x="3048000" y="762000"/>
            <a:ext cx="5638800" cy="4724401"/>
          </a:xfrm>
        </p:spPr>
        <p:txBody>
          <a:bodyPr/>
          <a:lstStyle/>
          <a:p>
            <a:pPr marL="0" indent="0">
              <a:buNone/>
            </a:pPr>
            <a:r>
              <a:rPr lang="en-US" spc="-150" dirty="0" err="1" smtClean="0"/>
              <a:t>O.T</a:t>
            </a:r>
            <a:r>
              <a:rPr lang="en-US" spc="-150" dirty="0" smtClean="0"/>
              <a:t>. + </a:t>
            </a:r>
            <a:r>
              <a:rPr lang="en-US" spc="-150" dirty="0" err="1" smtClean="0"/>
              <a:t>N.T</a:t>
            </a:r>
            <a:r>
              <a:rPr lang="en-US" spc="-150" dirty="0" smtClean="0"/>
              <a:t>. + Book of Mormon (1830)</a:t>
            </a:r>
          </a:p>
        </p:txBody>
      </p:sp>
      <p:cxnSp>
        <p:nvCxnSpPr>
          <p:cNvPr id="11" name="Straight Connector 10"/>
          <p:cNvCxnSpPr/>
          <p:nvPr/>
        </p:nvCxnSpPr>
        <p:spPr>
          <a:xfrm>
            <a:off x="944380" y="2343463"/>
            <a:ext cx="7620000" cy="0"/>
          </a:xfrm>
          <a:prstGeom prst="line">
            <a:avLst/>
          </a:prstGeom>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4617491" y="1777425"/>
            <a:ext cx="3760325" cy="584775"/>
          </a:xfrm>
          <a:prstGeom prst="rect">
            <a:avLst/>
          </a:prstGeom>
          <a:noFill/>
        </p:spPr>
        <p:txBody>
          <a:bodyPr wrap="none" rtlCol="0">
            <a:spAutoFit/>
          </a:bodyPr>
          <a:lstStyle/>
          <a:p>
            <a:pPr algn="ctr"/>
            <a:r>
              <a:rPr lang="en-US" sz="3200" spc="300" dirty="0" smtClean="0">
                <a:latin typeface="Rockwell Extra Bold" panose="02060903040505020403" pitchFamily="18" charset="0"/>
              </a:rPr>
              <a:t>Far Too Late!</a:t>
            </a:r>
            <a:endParaRPr lang="en-US" sz="3200" spc="300" dirty="0">
              <a:latin typeface="Rockwell Extra Bold" panose="02060903040505020403" pitchFamily="18" charset="0"/>
            </a:endParaRPr>
          </a:p>
        </p:txBody>
      </p:sp>
      <p:sp>
        <p:nvSpPr>
          <p:cNvPr id="13" name="Down Arrow 12"/>
          <p:cNvSpPr/>
          <p:nvPr/>
        </p:nvSpPr>
        <p:spPr>
          <a:xfrm>
            <a:off x="5791200" y="1219200"/>
            <a:ext cx="1371600" cy="558225"/>
          </a:xfrm>
          <a:prstGeom prst="downArrow">
            <a:avLst/>
          </a:prstGeom>
          <a:ln w="19050"/>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1"/>
          <p:cNvGrpSpPr/>
          <p:nvPr/>
        </p:nvGrpSpPr>
        <p:grpSpPr>
          <a:xfrm>
            <a:off x="457199" y="2514600"/>
            <a:ext cx="3096283" cy="2057400"/>
            <a:chOff x="457199" y="2514600"/>
            <a:chExt cx="3096283" cy="2057400"/>
          </a:xfrm>
        </p:grpSpPr>
        <p:pic>
          <p:nvPicPr>
            <p:cNvPr id="10" name="Picture 9"/>
            <p:cNvPicPr>
              <a:picLocks noChangeAspect="1" noChangeArrowheads="1"/>
            </p:cNvPicPr>
            <p:nvPr/>
          </p:nvPicPr>
          <p:blipFill>
            <a:blip r:embed="rId3" cstate="print"/>
            <a:srcRect/>
            <a:stretch>
              <a:fillRect/>
            </a:stretch>
          </p:blipFill>
          <p:spPr bwMode="auto">
            <a:xfrm>
              <a:off x="457199" y="2514600"/>
              <a:ext cx="3096283" cy="2057400"/>
            </a:xfrm>
            <a:prstGeom prst="rect">
              <a:avLst/>
            </a:prstGeom>
            <a:noFill/>
            <a:ln w="9525">
              <a:noFill/>
              <a:miter lim="800000"/>
              <a:headEnd/>
              <a:tailEnd/>
            </a:ln>
            <a:effectLst/>
          </p:spPr>
        </p:pic>
        <p:sp>
          <p:nvSpPr>
            <p:cNvPr id="14" name="TextBox 13"/>
            <p:cNvSpPr txBox="1"/>
            <p:nvPr/>
          </p:nvSpPr>
          <p:spPr>
            <a:xfrm>
              <a:off x="891093" y="3168134"/>
              <a:ext cx="2228495" cy="523220"/>
            </a:xfrm>
            <a:prstGeom prst="rect">
              <a:avLst/>
            </a:prstGeom>
            <a:noFill/>
          </p:spPr>
          <p:txBody>
            <a:bodyPr wrap="none" rtlCol="0">
              <a:spAutoFit/>
            </a:bodyPr>
            <a:lstStyle/>
            <a:p>
              <a:pPr algn="ctr"/>
              <a:r>
                <a:rPr lang="en-US" sz="2800" b="1" dirty="0" smtClean="0">
                  <a:solidFill>
                    <a:srgbClr val="C00000"/>
                  </a:solidFill>
                  <a:latin typeface="Rockwell Condensed" panose="02060603050405020104" pitchFamily="18" charset="0"/>
                </a:rPr>
                <a:t>Daniel 9:24-27</a:t>
              </a:r>
              <a:endParaRPr lang="en-US" sz="2800" b="1" dirty="0">
                <a:solidFill>
                  <a:srgbClr val="C00000"/>
                </a:solidFill>
                <a:latin typeface="Rockwell Condensed" panose="02060603050405020104" pitchFamily="18" charset="0"/>
              </a:endParaRPr>
            </a:p>
          </p:txBody>
        </p:sp>
      </p:grpSp>
      <p:sp>
        <p:nvSpPr>
          <p:cNvPr id="15" name="TextBox 14"/>
          <p:cNvSpPr txBox="1"/>
          <p:nvPr/>
        </p:nvSpPr>
        <p:spPr>
          <a:xfrm>
            <a:off x="3745042" y="2362200"/>
            <a:ext cx="5398958"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To finish transgression</a:t>
            </a:r>
          </a:p>
          <a:p>
            <a:pPr marL="285750" indent="-285750">
              <a:buFont typeface="Arial" panose="020B0604020202020204" pitchFamily="34" charset="0"/>
              <a:buChar char="•"/>
            </a:pPr>
            <a:r>
              <a:rPr lang="en-US" sz="2400" dirty="0" smtClean="0"/>
              <a:t>To make an end of sins</a:t>
            </a:r>
          </a:p>
          <a:p>
            <a:pPr marL="285750" indent="-285750">
              <a:buFont typeface="Arial" panose="020B0604020202020204" pitchFamily="34" charset="0"/>
              <a:buChar char="•"/>
            </a:pPr>
            <a:r>
              <a:rPr lang="en-US" sz="2400" dirty="0" smtClean="0"/>
              <a:t>To make reconciliation</a:t>
            </a:r>
          </a:p>
          <a:p>
            <a:pPr marL="285750" indent="-285750">
              <a:buFont typeface="Arial" panose="020B0604020202020204" pitchFamily="34" charset="0"/>
              <a:buChar char="•"/>
            </a:pPr>
            <a:r>
              <a:rPr lang="en-US" sz="2400" dirty="0" smtClean="0"/>
              <a:t>To bring everlasting righteousness</a:t>
            </a:r>
          </a:p>
          <a:p>
            <a:pPr marL="285750" indent="-285750">
              <a:buFont typeface="Arial" panose="020B0604020202020204" pitchFamily="34" charset="0"/>
              <a:buChar char="•"/>
            </a:pPr>
            <a:r>
              <a:rPr lang="en-US" sz="2400" dirty="0" smtClean="0"/>
              <a:t>To seal up vision and prophecy</a:t>
            </a:r>
          </a:p>
          <a:p>
            <a:pPr marL="285750" indent="-285750">
              <a:buFont typeface="Arial" panose="020B0604020202020204" pitchFamily="34" charset="0"/>
              <a:buChar char="•"/>
            </a:pPr>
            <a:r>
              <a:rPr lang="en-US" sz="2400" dirty="0" smtClean="0"/>
              <a:t>To anoint the Most Holy</a:t>
            </a:r>
            <a:endParaRPr lang="en-US" sz="2400" dirty="0"/>
          </a:p>
        </p:txBody>
      </p:sp>
      <p:grpSp>
        <p:nvGrpSpPr>
          <p:cNvPr id="24" name="Group 23"/>
          <p:cNvGrpSpPr/>
          <p:nvPr/>
        </p:nvGrpSpPr>
        <p:grpSpPr>
          <a:xfrm>
            <a:off x="4419600" y="2789420"/>
            <a:ext cx="1930918" cy="1477780"/>
            <a:chOff x="4419600" y="2941820"/>
            <a:chExt cx="1930918" cy="1477780"/>
          </a:xfrm>
        </p:grpSpPr>
        <p:sp>
          <p:nvSpPr>
            <p:cNvPr id="17" name="Oval 16"/>
            <p:cNvSpPr/>
            <p:nvPr/>
          </p:nvSpPr>
          <p:spPr>
            <a:xfrm>
              <a:off x="4419600" y="4038600"/>
              <a:ext cx="1143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05323" y="2941820"/>
              <a:ext cx="645195"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Elbow Connector 19"/>
            <p:cNvCxnSpPr>
              <a:stCxn id="17" idx="0"/>
              <a:endCxn id="19" idx="4"/>
            </p:cNvCxnSpPr>
            <p:nvPr/>
          </p:nvCxnSpPr>
          <p:spPr>
            <a:xfrm rot="5400000" flipH="1" flipV="1">
              <a:off x="5151620" y="3162300"/>
              <a:ext cx="715780" cy="1036821"/>
            </a:xfrm>
            <a:prstGeom prst="bentConnector3">
              <a:avLst>
                <a:gd name="adj1" fmla="val 47905"/>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699947" y="4954438"/>
            <a:ext cx="2610786" cy="1815882"/>
          </a:xfrm>
          <a:prstGeom prst="rect">
            <a:avLst/>
          </a:prstGeom>
          <a:solidFill>
            <a:srgbClr val="C00000"/>
          </a:solidFill>
          <a:ln>
            <a:solidFill>
              <a:schemeClr val="tx2"/>
            </a:solidFill>
          </a:ln>
        </p:spPr>
        <p:txBody>
          <a:bodyPr wrap="square" rtlCol="0">
            <a:spAutoFit/>
          </a:bodyPr>
          <a:lstStyle/>
          <a:p>
            <a:pPr algn="ctr"/>
            <a:r>
              <a:rPr lang="en-US" sz="2800" dirty="0" smtClean="0">
                <a:solidFill>
                  <a:schemeClr val="bg1"/>
                </a:solidFill>
              </a:rPr>
              <a:t>Vision and Prophecy ended in the 1</a:t>
            </a:r>
            <a:r>
              <a:rPr lang="en-US" sz="2800" baseline="30000" dirty="0" smtClean="0">
                <a:solidFill>
                  <a:schemeClr val="bg1"/>
                </a:solidFill>
              </a:rPr>
              <a:t>st</a:t>
            </a:r>
            <a:r>
              <a:rPr lang="en-US" sz="2800" dirty="0" smtClean="0">
                <a:solidFill>
                  <a:schemeClr val="bg1"/>
                </a:solidFill>
              </a:rPr>
              <a:t> Century!</a:t>
            </a:r>
            <a:endParaRPr lang="en-US" sz="2800" dirty="0">
              <a:solidFill>
                <a:schemeClr val="bg1"/>
              </a:solidFill>
            </a:endParaRPr>
          </a:p>
        </p:txBody>
      </p:sp>
      <p:sp>
        <p:nvSpPr>
          <p:cNvPr id="3" name="TextBox 2"/>
          <p:cNvSpPr txBox="1"/>
          <p:nvPr/>
        </p:nvSpPr>
        <p:spPr>
          <a:xfrm>
            <a:off x="3310734" y="5867400"/>
            <a:ext cx="5452266" cy="954107"/>
          </a:xfrm>
          <a:prstGeom prst="rect">
            <a:avLst/>
          </a:prstGeom>
          <a:solidFill>
            <a:srgbClr val="663300"/>
          </a:solidFill>
          <a:ln>
            <a:solidFill>
              <a:schemeClr val="tx1"/>
            </a:solidFill>
          </a:ln>
        </p:spPr>
        <p:txBody>
          <a:bodyPr wrap="square" rtlCol="0">
            <a:spAutoFit/>
          </a:bodyPr>
          <a:lstStyle/>
          <a:p>
            <a:pPr marL="342900" indent="-342900">
              <a:buFont typeface="Wingdings" panose="05000000000000000000" pitchFamily="2" charset="2"/>
              <a:buChar char="§"/>
            </a:pPr>
            <a:r>
              <a:rPr lang="en-US" sz="2800" dirty="0">
                <a:solidFill>
                  <a:schemeClr val="bg1"/>
                </a:solidFill>
              </a:rPr>
              <a:t>Which Did Not Happen in the First Century</a:t>
            </a:r>
            <a:r>
              <a:rPr lang="en-US" sz="2800" dirty="0" smtClean="0">
                <a:solidFill>
                  <a:schemeClr val="bg1"/>
                </a:solidFill>
              </a:rPr>
              <a:t>?</a:t>
            </a:r>
            <a:endParaRPr lang="en-US" sz="2800" dirty="0"/>
          </a:p>
        </p:txBody>
      </p:sp>
    </p:spTree>
    <p:extLst>
      <p:ext uri="{BB962C8B-B14F-4D97-AF65-F5344CB8AC3E}">
        <p14:creationId xmlns:p14="http://schemas.microsoft.com/office/powerpoint/2010/main" val="2794179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6"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500"/>
                                        <p:tgtEl>
                                          <p:spTgt spid="1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animEffect transition="in" filter="fade">
                                      <p:cBhvr>
                                        <p:cTn id="29" dur="500"/>
                                        <p:tgtEl>
                                          <p:spTgt spid="1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fade">
                                      <p:cBhvr>
                                        <p:cTn id="34" dur="500"/>
                                        <p:tgtEl>
                                          <p:spTgt spid="1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xEl>
                                              <p:pRg st="3" end="3"/>
                                            </p:txEl>
                                          </p:spTgt>
                                        </p:tgtEl>
                                        <p:attrNameLst>
                                          <p:attrName>style.visibility</p:attrName>
                                        </p:attrNameLst>
                                      </p:cBhvr>
                                      <p:to>
                                        <p:strVal val="visible"/>
                                      </p:to>
                                    </p:set>
                                    <p:animEffect transition="in" filter="fade">
                                      <p:cBhvr>
                                        <p:cTn id="39" dur="500"/>
                                        <p:tgtEl>
                                          <p:spTgt spid="1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xEl>
                                              <p:pRg st="4" end="4"/>
                                            </p:txEl>
                                          </p:spTgt>
                                        </p:tgtEl>
                                        <p:attrNameLst>
                                          <p:attrName>style.visibility</p:attrName>
                                        </p:attrNameLst>
                                      </p:cBhvr>
                                      <p:to>
                                        <p:strVal val="visible"/>
                                      </p:to>
                                    </p:set>
                                    <p:animEffect transition="in" filter="fade">
                                      <p:cBhvr>
                                        <p:cTn id="44" dur="500"/>
                                        <p:tgtEl>
                                          <p:spTgt spid="1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xEl>
                                              <p:pRg st="5" end="5"/>
                                            </p:txEl>
                                          </p:spTgt>
                                        </p:tgtEl>
                                        <p:attrNameLst>
                                          <p:attrName>style.visibility</p:attrName>
                                        </p:attrNameLst>
                                      </p:cBhvr>
                                      <p:to>
                                        <p:strVal val="visible"/>
                                      </p:to>
                                    </p:set>
                                    <p:animEffect transition="in" filter="fade">
                                      <p:cBhvr>
                                        <p:cTn id="49" dur="500"/>
                                        <p:tgtEl>
                                          <p:spTgt spid="1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00"/>
                                        <p:tgtEl>
                                          <p:spTgt spid="24"/>
                                        </p:tgtEl>
                                      </p:cBhvr>
                                    </p:animEffect>
                                  </p:childTnLst>
                                </p:cTn>
                              </p:par>
                            </p:childTnLst>
                          </p:cTn>
                        </p:par>
                        <p:par>
                          <p:cTn id="65" fill="hold">
                            <p:stCondLst>
                              <p:cond delay="500"/>
                            </p:stCondLst>
                            <p:childTnLst>
                              <p:par>
                                <p:cTn id="66" presetID="21" presetClass="entr" presetSubtype="2"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heel(2)">
                                      <p:cBhvr>
                                        <p:cTn id="6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13" grpId="0" animBg="1"/>
      <p:bldP spid="15" grpId="0" build="p"/>
      <p:bldP spid="21"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Prophecy Would End</a:t>
            </a:r>
            <a:endParaRPr lang="en-US" dirty="0"/>
          </a:p>
        </p:txBody>
      </p:sp>
      <p:sp>
        <p:nvSpPr>
          <p:cNvPr id="3" name="Content Placeholder 2"/>
          <p:cNvSpPr>
            <a:spLocks noGrp="1"/>
          </p:cNvSpPr>
          <p:nvPr>
            <p:ph idx="1"/>
          </p:nvPr>
        </p:nvSpPr>
        <p:spPr>
          <a:xfrm>
            <a:off x="457200" y="1447800"/>
            <a:ext cx="8229600" cy="5257799"/>
          </a:xfrm>
          <a:solidFill>
            <a:schemeClr val="bg1"/>
          </a:solidFill>
          <a:ln>
            <a:solidFill>
              <a:schemeClr val="tx2"/>
            </a:solidFill>
          </a:ln>
        </p:spPr>
        <p:txBody>
          <a:bodyPr>
            <a:normAutofit fontScale="92500" lnSpcReduction="20000"/>
          </a:bodyPr>
          <a:lstStyle/>
          <a:p>
            <a:pPr marL="0" indent="0" algn="ctr">
              <a:buNone/>
            </a:pPr>
            <a:r>
              <a:rPr lang="en-US" dirty="0">
                <a:ln>
                  <a:solidFill>
                    <a:schemeClr val="tx1"/>
                  </a:solidFill>
                </a:ln>
                <a:solidFill>
                  <a:srgbClr val="C00000"/>
                </a:solidFill>
              </a:rPr>
              <a:t>1 </a:t>
            </a:r>
            <a:r>
              <a:rPr lang="en-US" dirty="0" smtClean="0">
                <a:ln>
                  <a:solidFill>
                    <a:schemeClr val="tx1"/>
                  </a:solidFill>
                </a:ln>
                <a:solidFill>
                  <a:srgbClr val="C00000"/>
                </a:solidFill>
              </a:rPr>
              <a:t>"</a:t>
            </a:r>
            <a:r>
              <a:rPr lang="en-US" dirty="0">
                <a:ln>
                  <a:solidFill>
                    <a:schemeClr val="tx1"/>
                  </a:solidFill>
                </a:ln>
                <a:solidFill>
                  <a:srgbClr val="C00000"/>
                </a:solidFill>
              </a:rPr>
              <a:t>In that day a fountain shall be opened for the house of David and for the inhabitants of Jerusalem, for sin and for uncleanness.</a:t>
            </a:r>
          </a:p>
          <a:p>
            <a:pPr marL="0" indent="0" algn="ctr">
              <a:buNone/>
            </a:pPr>
            <a:r>
              <a:rPr lang="en-US" dirty="0">
                <a:ln>
                  <a:solidFill>
                    <a:schemeClr val="tx1"/>
                  </a:solidFill>
                </a:ln>
                <a:solidFill>
                  <a:srgbClr val="C00000"/>
                </a:solidFill>
              </a:rPr>
              <a:t>2  "It shall be in that day," says the LORD of hosts, "that I will cut off the names of the idols from the land, and they shall no longer be remembered. I will also cause the </a:t>
            </a:r>
            <a:r>
              <a:rPr lang="en-US" u="sng" dirty="0">
                <a:ln>
                  <a:solidFill>
                    <a:schemeClr val="tx1"/>
                  </a:solidFill>
                </a:ln>
                <a:solidFill>
                  <a:srgbClr val="C00000"/>
                </a:solidFill>
              </a:rPr>
              <a:t>prophets</a:t>
            </a:r>
            <a:r>
              <a:rPr lang="en-US" dirty="0">
                <a:ln>
                  <a:solidFill>
                    <a:schemeClr val="tx1"/>
                  </a:solidFill>
                </a:ln>
                <a:solidFill>
                  <a:srgbClr val="C00000"/>
                </a:solidFill>
              </a:rPr>
              <a:t> and the </a:t>
            </a:r>
            <a:r>
              <a:rPr lang="en-US" u="sng" dirty="0">
                <a:ln>
                  <a:solidFill>
                    <a:schemeClr val="tx1"/>
                  </a:solidFill>
                </a:ln>
                <a:solidFill>
                  <a:srgbClr val="C00000"/>
                </a:solidFill>
              </a:rPr>
              <a:t>unclean spirit </a:t>
            </a:r>
            <a:r>
              <a:rPr lang="en-US" dirty="0">
                <a:ln>
                  <a:solidFill>
                    <a:schemeClr val="tx1"/>
                  </a:solidFill>
                </a:ln>
                <a:solidFill>
                  <a:srgbClr val="C00000"/>
                </a:solidFill>
              </a:rPr>
              <a:t>to depart from the land.</a:t>
            </a:r>
          </a:p>
          <a:p>
            <a:pPr marL="0" indent="0" algn="ctr">
              <a:buNone/>
            </a:pPr>
            <a:r>
              <a:rPr lang="en-US" dirty="0">
                <a:ln>
                  <a:solidFill>
                    <a:schemeClr val="tx1"/>
                  </a:solidFill>
                </a:ln>
                <a:solidFill>
                  <a:srgbClr val="C00000"/>
                </a:solidFill>
              </a:rPr>
              <a:t>3  "It shall come to pass that if anyone still prophesies, then his father and mother who begot him will say to him, ‘You shall not live, because you have spoken lies in the name of the LORD</a:t>
            </a:r>
            <a:r>
              <a:rPr lang="en-US" dirty="0" smtClean="0">
                <a:ln>
                  <a:solidFill>
                    <a:schemeClr val="tx1"/>
                  </a:solidFill>
                </a:ln>
                <a:solidFill>
                  <a:srgbClr val="C00000"/>
                </a:solidFill>
              </a:rPr>
              <a:t>.’ …</a:t>
            </a:r>
            <a:endParaRPr lang="en-US" dirty="0">
              <a:ln>
                <a:solidFill>
                  <a:schemeClr val="tx1"/>
                </a:solidFill>
              </a:ln>
              <a:solidFill>
                <a:srgbClr val="C00000"/>
              </a:solidFill>
            </a:endParaRPr>
          </a:p>
        </p:txBody>
      </p:sp>
      <p:sp>
        <p:nvSpPr>
          <p:cNvPr id="5" name="TextBox 4"/>
          <p:cNvSpPr txBox="1"/>
          <p:nvPr/>
        </p:nvSpPr>
        <p:spPr>
          <a:xfrm>
            <a:off x="457200" y="6336268"/>
            <a:ext cx="1351652"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dirty="0" smtClean="0">
                <a:solidFill>
                  <a:srgbClr val="FFFFFF"/>
                </a:solidFill>
              </a:rPr>
              <a:t>Zech. 3:1-3</a:t>
            </a:r>
            <a:endParaRPr lang="en-US" dirty="0">
              <a:solidFill>
                <a:srgbClr val="FFFFFF"/>
              </a:solidFill>
            </a:endParaRPr>
          </a:p>
        </p:txBody>
      </p:sp>
      <p:cxnSp>
        <p:nvCxnSpPr>
          <p:cNvPr id="6" name="Straight Connector 5"/>
          <p:cNvCxnSpPr/>
          <p:nvPr/>
        </p:nvCxnSpPr>
        <p:spPr>
          <a:xfrm>
            <a:off x="1133026" y="1828800"/>
            <a:ext cx="67155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017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4038600" cy="808038"/>
          </a:xfrm>
        </p:spPr>
        <p:style>
          <a:lnRef idx="0">
            <a:schemeClr val="accent4"/>
          </a:lnRef>
          <a:fillRef idx="3">
            <a:schemeClr val="accent4"/>
          </a:fillRef>
          <a:effectRef idx="3">
            <a:schemeClr val="accent4"/>
          </a:effectRef>
          <a:fontRef idx="minor">
            <a:schemeClr val="lt1"/>
          </a:fontRef>
        </p:style>
        <p:txBody>
          <a:bodyPr/>
          <a:lstStyle/>
          <a:p>
            <a:r>
              <a:rPr lang="en-US" sz="2400" dirty="0" smtClean="0"/>
              <a:t>Prophecy Would End</a:t>
            </a:r>
            <a:endParaRPr lang="en-US" sz="2400" dirty="0"/>
          </a:p>
        </p:txBody>
      </p:sp>
      <p:sp>
        <p:nvSpPr>
          <p:cNvPr id="3" name="Content Placeholder 2"/>
          <p:cNvSpPr>
            <a:spLocks noGrp="1"/>
          </p:cNvSpPr>
          <p:nvPr>
            <p:ph idx="1"/>
          </p:nvPr>
        </p:nvSpPr>
        <p:spPr>
          <a:xfrm>
            <a:off x="457200" y="1447801"/>
            <a:ext cx="8229600" cy="4724400"/>
          </a:xfrm>
          <a:solidFill>
            <a:schemeClr val="bg1"/>
          </a:solidFill>
          <a:ln>
            <a:solidFill>
              <a:schemeClr val="tx2"/>
            </a:solidFill>
          </a:ln>
        </p:spPr>
        <p:txBody>
          <a:bodyPr>
            <a:normAutofit/>
          </a:bodyPr>
          <a:lstStyle/>
          <a:p>
            <a:pPr marL="0" indent="0" algn="ctr">
              <a:buNone/>
            </a:pPr>
            <a:r>
              <a:rPr lang="en-US" dirty="0">
                <a:ln>
                  <a:solidFill>
                    <a:schemeClr val="tx1"/>
                  </a:solidFill>
                </a:ln>
                <a:solidFill>
                  <a:srgbClr val="C00000"/>
                </a:solidFill>
              </a:rPr>
              <a:t>8 </a:t>
            </a:r>
            <a:r>
              <a:rPr lang="en-US" dirty="0" smtClean="0">
                <a:ln>
                  <a:solidFill>
                    <a:schemeClr val="tx1"/>
                  </a:solidFill>
                </a:ln>
                <a:solidFill>
                  <a:srgbClr val="C00000"/>
                </a:solidFill>
              </a:rPr>
              <a:t>Love </a:t>
            </a:r>
            <a:r>
              <a:rPr lang="en-US" dirty="0">
                <a:ln>
                  <a:solidFill>
                    <a:schemeClr val="tx1"/>
                  </a:solidFill>
                </a:ln>
                <a:solidFill>
                  <a:srgbClr val="C00000"/>
                </a:solidFill>
              </a:rPr>
              <a:t>never fails. But whether there are </a:t>
            </a:r>
            <a:r>
              <a:rPr lang="en-US" u="sng" dirty="0">
                <a:ln>
                  <a:solidFill>
                    <a:schemeClr val="tx1"/>
                  </a:solidFill>
                </a:ln>
                <a:solidFill>
                  <a:srgbClr val="C00000"/>
                </a:solidFill>
              </a:rPr>
              <a:t>prophecies</a:t>
            </a:r>
            <a:r>
              <a:rPr lang="en-US" dirty="0">
                <a:ln>
                  <a:solidFill>
                    <a:schemeClr val="tx1"/>
                  </a:solidFill>
                </a:ln>
                <a:solidFill>
                  <a:srgbClr val="C00000"/>
                </a:solidFill>
              </a:rPr>
              <a:t>, they will fail; whether there are </a:t>
            </a:r>
            <a:r>
              <a:rPr lang="en-US" u="sng" dirty="0">
                <a:ln>
                  <a:solidFill>
                    <a:schemeClr val="tx1"/>
                  </a:solidFill>
                </a:ln>
                <a:solidFill>
                  <a:srgbClr val="C00000"/>
                </a:solidFill>
              </a:rPr>
              <a:t>tongues</a:t>
            </a:r>
            <a:r>
              <a:rPr lang="en-US" dirty="0">
                <a:ln>
                  <a:solidFill>
                    <a:schemeClr val="tx1"/>
                  </a:solidFill>
                </a:ln>
                <a:solidFill>
                  <a:srgbClr val="C00000"/>
                </a:solidFill>
              </a:rPr>
              <a:t>, they will cease; whether there is </a:t>
            </a:r>
            <a:r>
              <a:rPr lang="en-US" u="sng" dirty="0">
                <a:ln>
                  <a:solidFill>
                    <a:schemeClr val="tx1"/>
                  </a:solidFill>
                </a:ln>
                <a:solidFill>
                  <a:srgbClr val="C00000"/>
                </a:solidFill>
              </a:rPr>
              <a:t>knowledge</a:t>
            </a:r>
            <a:r>
              <a:rPr lang="en-US" dirty="0">
                <a:ln>
                  <a:solidFill>
                    <a:schemeClr val="tx1"/>
                  </a:solidFill>
                </a:ln>
                <a:solidFill>
                  <a:srgbClr val="C00000"/>
                </a:solidFill>
              </a:rPr>
              <a:t>, it will vanish away.</a:t>
            </a:r>
          </a:p>
          <a:p>
            <a:pPr marL="0" indent="0" algn="ctr">
              <a:buNone/>
            </a:pPr>
            <a:r>
              <a:rPr lang="en-US" dirty="0">
                <a:ln>
                  <a:solidFill>
                    <a:schemeClr val="tx1"/>
                  </a:solidFill>
                </a:ln>
                <a:solidFill>
                  <a:srgbClr val="C00000"/>
                </a:solidFill>
              </a:rPr>
              <a:t>9  For we know in part and we prophesy in part.</a:t>
            </a:r>
          </a:p>
          <a:p>
            <a:pPr marL="0" indent="0" algn="ctr">
              <a:buNone/>
            </a:pPr>
            <a:r>
              <a:rPr lang="en-US" dirty="0">
                <a:ln>
                  <a:solidFill>
                    <a:schemeClr val="tx1"/>
                  </a:solidFill>
                </a:ln>
                <a:solidFill>
                  <a:srgbClr val="C00000"/>
                </a:solidFill>
              </a:rPr>
              <a:t>10  But when that which is perfect has come, then that which is in part will be done away.</a:t>
            </a:r>
          </a:p>
        </p:txBody>
      </p:sp>
      <p:sp>
        <p:nvSpPr>
          <p:cNvPr id="5" name="TextBox 4"/>
          <p:cNvSpPr txBox="1"/>
          <p:nvPr/>
        </p:nvSpPr>
        <p:spPr>
          <a:xfrm>
            <a:off x="457200" y="5791200"/>
            <a:ext cx="1629549"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dirty="0" smtClean="0">
                <a:solidFill>
                  <a:srgbClr val="FFFFFF"/>
                </a:solidFill>
              </a:rPr>
              <a:t>1 Cor. 13:8-11</a:t>
            </a:r>
            <a:endParaRPr lang="en-US" dirty="0">
              <a:solidFill>
                <a:srgbClr val="FFFFFF"/>
              </a:solidFill>
            </a:endParaRPr>
          </a:p>
        </p:txBody>
      </p:sp>
      <p:sp>
        <p:nvSpPr>
          <p:cNvPr id="4" name="Rectangle 3"/>
          <p:cNvSpPr/>
          <p:nvPr/>
        </p:nvSpPr>
        <p:spPr>
          <a:xfrm>
            <a:off x="4800600" y="2012497"/>
            <a:ext cx="762000" cy="440826"/>
          </a:xfrm>
          <a:prstGeom prst="rect">
            <a:avLst/>
          </a:prstGeom>
          <a:noFill/>
          <a:ln w="38100">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81600" y="2514667"/>
            <a:ext cx="1227208" cy="440826"/>
          </a:xfrm>
          <a:prstGeom prst="rect">
            <a:avLst/>
          </a:prstGeom>
          <a:noFill/>
          <a:ln w="38100">
            <a:solidFill>
              <a:srgbClr val="C00000"/>
            </a:solidFill>
          </a:ln>
          <a:effectLst>
            <a:glow rad="139700">
              <a:srgbClr val="FFC000">
                <a:alpha val="53000"/>
              </a:srgb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89040" y="3018087"/>
            <a:ext cx="1264394" cy="440826"/>
          </a:xfrm>
          <a:prstGeom prst="rect">
            <a:avLst/>
          </a:prstGeom>
          <a:noFill/>
          <a:ln w="38100">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58140" y="1524000"/>
            <a:ext cx="902439" cy="440826"/>
          </a:xfrm>
          <a:prstGeom prst="rect">
            <a:avLst/>
          </a:prstGeom>
          <a:noFill/>
          <a:ln w="38100">
            <a:solidFill>
              <a:schemeClr val="tx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48200" y="685800"/>
            <a:ext cx="3962400" cy="646986"/>
          </a:xfrm>
          <a:prstGeom prst="wedgeRoundRectCallout">
            <a:avLst>
              <a:gd name="adj1" fmla="val -61326"/>
              <a:gd name="adj2" fmla="val 81167"/>
              <a:gd name="adj3" fmla="val 16667"/>
            </a:avLst>
          </a:prstGeom>
          <a:ln>
            <a:solidFill>
              <a:srgbClr val="C00000"/>
            </a:solidFill>
          </a:ln>
          <a:effectLst>
            <a:glow rad="101600">
              <a:srgbClr val="FFFF00">
                <a:alpha val="60000"/>
              </a:srgb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dirty="0" smtClean="0"/>
              <a:t>Acts 12:7; Jas. 1:11</a:t>
            </a:r>
            <a:endParaRPr lang="en-US" sz="3200" dirty="0"/>
          </a:p>
        </p:txBody>
      </p:sp>
      <p:sp>
        <p:nvSpPr>
          <p:cNvPr id="15" name="Rectangle 14"/>
          <p:cNvSpPr/>
          <p:nvPr/>
        </p:nvSpPr>
        <p:spPr>
          <a:xfrm>
            <a:off x="3429000" y="5655174"/>
            <a:ext cx="2254994" cy="440826"/>
          </a:xfrm>
          <a:prstGeom prst="rect">
            <a:avLst/>
          </a:prstGeom>
          <a:noFill/>
          <a:ln w="38100">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Elbow Connector 17"/>
          <p:cNvCxnSpPr>
            <a:endCxn id="7" idx="0"/>
          </p:cNvCxnSpPr>
          <p:nvPr/>
        </p:nvCxnSpPr>
        <p:spPr>
          <a:xfrm>
            <a:off x="5562600" y="2362200"/>
            <a:ext cx="858637" cy="655887"/>
          </a:xfrm>
          <a:prstGeom prst="bentConnector2">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20" name="Elbow Connector 19"/>
          <p:cNvCxnSpPr>
            <a:stCxn id="7" idx="2"/>
            <a:endCxn id="15" idx="3"/>
          </p:cNvCxnSpPr>
          <p:nvPr/>
        </p:nvCxnSpPr>
        <p:spPr>
          <a:xfrm rot="5400000">
            <a:off x="4844279" y="4298629"/>
            <a:ext cx="2416674" cy="737243"/>
          </a:xfrm>
          <a:prstGeom prst="bentConnector2">
            <a:avLst/>
          </a:prstGeom>
          <a:ln>
            <a:solidFill>
              <a:srgbClr val="C00000"/>
            </a:solidFill>
          </a:ln>
        </p:spPr>
        <p:style>
          <a:lnRef idx="3">
            <a:schemeClr val="accent6"/>
          </a:lnRef>
          <a:fillRef idx="0">
            <a:schemeClr val="accent6"/>
          </a:fillRef>
          <a:effectRef idx="2">
            <a:schemeClr val="accent6"/>
          </a:effectRef>
          <a:fontRef idx="minor">
            <a:schemeClr val="tx1"/>
          </a:fontRef>
        </p:style>
      </p:cxnSp>
      <p:sp>
        <p:nvSpPr>
          <p:cNvPr id="16" name="TextBox 15"/>
          <p:cNvSpPr txBox="1"/>
          <p:nvPr/>
        </p:nvSpPr>
        <p:spPr>
          <a:xfrm>
            <a:off x="5249956" y="4190402"/>
            <a:ext cx="2342565" cy="461665"/>
          </a:xfrm>
          <a:prstGeom prst="rect">
            <a:avLst/>
          </a:prstGeom>
          <a:solidFill>
            <a:schemeClr val="bg1"/>
          </a:solidFill>
          <a:ln>
            <a:solidFill>
              <a:srgbClr val="C00000"/>
            </a:solidFill>
          </a:ln>
          <a:effectLst>
            <a:glow rad="101600">
              <a:srgbClr val="FFFF00">
                <a:alpha val="60000"/>
              </a:srgbClr>
            </a:glow>
          </a:effectLst>
        </p:spPr>
        <p:txBody>
          <a:bodyPr wrap="none" rtlCol="0">
            <a:spAutoFit/>
          </a:bodyPr>
          <a:lstStyle/>
          <a:p>
            <a:pPr algn="ctr"/>
            <a:r>
              <a:rPr lang="en-US" sz="2400" dirty="0" smtClean="0">
                <a:solidFill>
                  <a:srgbClr val="C00000"/>
                </a:solidFill>
                <a:latin typeface="Rockwell Extra Bold" panose="02060903040505020403" pitchFamily="18" charset="0"/>
              </a:rPr>
              <a:t>Same word!</a:t>
            </a:r>
            <a:endParaRPr lang="en-US" sz="2400" dirty="0">
              <a:solidFill>
                <a:srgbClr val="C00000"/>
              </a:solidFill>
              <a:latin typeface="Rockwell Extra Bold" panose="02060903040505020403" pitchFamily="18" charset="0"/>
            </a:endParaRPr>
          </a:p>
        </p:txBody>
      </p:sp>
      <p:sp>
        <p:nvSpPr>
          <p:cNvPr id="13" name="TextBox 12"/>
          <p:cNvSpPr txBox="1"/>
          <p:nvPr/>
        </p:nvSpPr>
        <p:spPr>
          <a:xfrm>
            <a:off x="457200" y="6211018"/>
            <a:ext cx="3558874" cy="646986"/>
          </a:xfrm>
          <a:prstGeom prst="wedgeRoundRectCallout">
            <a:avLst>
              <a:gd name="adj1" fmla="val 60469"/>
              <a:gd name="adj2" fmla="val -73499"/>
              <a:gd name="adj3" fmla="val 16667"/>
            </a:avLst>
          </a:prstGeom>
          <a:solidFill>
            <a:schemeClr val="bg1"/>
          </a:solidFill>
          <a:ln>
            <a:solidFill>
              <a:srgbClr val="C00000"/>
            </a:solidFill>
          </a:ln>
          <a:effectLst>
            <a:glow rad="101600">
              <a:srgbClr val="FFFF00">
                <a:alpha val="60000"/>
              </a:srgb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dirty="0">
                <a:latin typeface="Cambria" panose="02040503050406030204" pitchFamily="18" charset="0"/>
              </a:rPr>
              <a:t>r</a:t>
            </a:r>
            <a:r>
              <a:rPr lang="en-US" sz="3200" dirty="0" smtClean="0">
                <a:latin typeface="Cambria" panose="02040503050406030204" pitchFamily="18" charset="0"/>
              </a:rPr>
              <a:t>ender inoperative</a:t>
            </a:r>
            <a:endParaRPr lang="en-US" sz="3200" dirty="0">
              <a:latin typeface="Cambria" panose="02040503050406030204" pitchFamily="18" charset="0"/>
            </a:endParaRPr>
          </a:p>
        </p:txBody>
      </p:sp>
      <p:sp>
        <p:nvSpPr>
          <p:cNvPr id="14" name="TextBox 13"/>
          <p:cNvSpPr txBox="1"/>
          <p:nvPr/>
        </p:nvSpPr>
        <p:spPr>
          <a:xfrm>
            <a:off x="5115326" y="6175713"/>
            <a:ext cx="3558874" cy="646986"/>
          </a:xfrm>
          <a:prstGeom prst="wedgeRoundRectCallout">
            <a:avLst>
              <a:gd name="adj1" fmla="val -69610"/>
              <a:gd name="adj2" fmla="val -69343"/>
              <a:gd name="adj3" fmla="val 16667"/>
            </a:avLst>
          </a:prstGeom>
          <a:solidFill>
            <a:schemeClr val="bg1"/>
          </a:solidFill>
          <a:ln>
            <a:solidFill>
              <a:srgbClr val="C00000"/>
            </a:solidFill>
          </a:ln>
          <a:effectLst>
            <a:glow rad="101600">
              <a:srgbClr val="FFFF00">
                <a:alpha val="60000"/>
              </a:srgb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dirty="0" smtClean="0">
                <a:latin typeface="Cambria" panose="02040503050406030204" pitchFamily="18" charset="0"/>
              </a:rPr>
              <a:t>Rom. 6:6; 7:2; 7:6</a:t>
            </a:r>
            <a:endParaRPr lang="en-US" sz="3200" dirty="0">
              <a:latin typeface="Cambria" panose="02040503050406030204" pitchFamily="18" charset="0"/>
            </a:endParaRPr>
          </a:p>
        </p:txBody>
      </p:sp>
      <p:sp>
        <p:nvSpPr>
          <p:cNvPr id="25" name="TextBox 24"/>
          <p:cNvSpPr txBox="1"/>
          <p:nvPr/>
        </p:nvSpPr>
        <p:spPr>
          <a:xfrm>
            <a:off x="461521" y="4190402"/>
            <a:ext cx="3198311" cy="369332"/>
          </a:xfrm>
          <a:prstGeom prst="wedgeRectCallout">
            <a:avLst>
              <a:gd name="adj1" fmla="val 55202"/>
              <a:gd name="adj2" fmla="val 94654"/>
            </a:avLst>
          </a:prstGeom>
          <a:ln>
            <a:solidFill>
              <a:srgbClr val="C00000"/>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b="1" dirty="0" smtClean="0">
                <a:solidFill>
                  <a:srgbClr val="C00000"/>
                </a:solidFill>
                <a:latin typeface="Cambria" panose="02040503050406030204" pitchFamily="18" charset="0"/>
              </a:rPr>
              <a:t>The completion of the word</a:t>
            </a:r>
            <a:endParaRPr lang="en-US"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3688260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par>
                          <p:cTn id="22" fill="hold">
                            <p:stCondLst>
                              <p:cond delay="2000"/>
                            </p:stCondLst>
                            <p:childTnLst>
                              <p:par>
                                <p:cTn id="23" presetID="16" presetClass="exit" presetSubtype="21" fill="hold" grpId="1" nodeType="afterEffect">
                                  <p:stCondLst>
                                    <p:cond delay="0"/>
                                  </p:stCondLst>
                                  <p:childTnLst>
                                    <p:animEffect transition="out" filter="barn(inVertical)">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par>
                          <p:cTn id="36" fill="hold">
                            <p:stCondLst>
                              <p:cond delay="4500"/>
                            </p:stCondLst>
                            <p:childTnLst>
                              <p:par>
                                <p:cTn id="37" presetID="22" presetClass="entr" presetSubtype="1"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heel(1)">
                                      <p:cBhvr>
                                        <p:cTn id="5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5" grpId="0" animBg="1"/>
      <p:bldP spid="16" grpId="0" animBg="1"/>
      <p:bldP spid="13" grpId="0" animBg="1"/>
      <p:bldP spid="14" grpId="0"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Is Completed</a:t>
            </a:r>
            <a:endParaRPr lang="en-US" dirty="0"/>
          </a:p>
        </p:txBody>
      </p:sp>
      <p:sp>
        <p:nvSpPr>
          <p:cNvPr id="3" name="Content Placeholder 2"/>
          <p:cNvSpPr>
            <a:spLocks noGrp="1"/>
          </p:cNvSpPr>
          <p:nvPr>
            <p:ph sz="half" idx="1"/>
          </p:nvPr>
        </p:nvSpPr>
        <p:spPr>
          <a:solidFill>
            <a:schemeClr val="bg1"/>
          </a:solidFill>
          <a:ln>
            <a:solidFill>
              <a:schemeClr val="tx2"/>
            </a:solidFill>
          </a:ln>
        </p:spPr>
        <p:txBody>
          <a:bodyPr>
            <a:normAutofit fontScale="92500"/>
          </a:bodyPr>
          <a:lstStyle/>
          <a:p>
            <a:pPr marL="0" indent="0" algn="ctr">
              <a:buNone/>
            </a:pPr>
            <a:r>
              <a:rPr lang="en-US" sz="3200" dirty="0" smtClean="0">
                <a:ln>
                  <a:solidFill>
                    <a:schemeClr val="tx1"/>
                  </a:solidFill>
                </a:ln>
                <a:solidFill>
                  <a:srgbClr val="C00000"/>
                </a:solidFill>
              </a:rPr>
              <a:t>“… I </a:t>
            </a:r>
            <a:r>
              <a:rPr lang="en-US" sz="3200" dirty="0">
                <a:ln>
                  <a:solidFill>
                    <a:schemeClr val="tx1"/>
                  </a:solidFill>
                </a:ln>
                <a:solidFill>
                  <a:srgbClr val="C00000"/>
                </a:solidFill>
              </a:rPr>
              <a:t>found it necessary to write to you exhorting you to contend earnestly for </a:t>
            </a:r>
            <a:r>
              <a:rPr lang="en-US" sz="3200" u="sng" dirty="0" smtClean="0">
                <a:ln>
                  <a:solidFill>
                    <a:schemeClr val="tx1"/>
                  </a:solidFill>
                </a:ln>
                <a:solidFill>
                  <a:srgbClr val="C00000"/>
                </a:solidFill>
              </a:rPr>
              <a:t>THE FAITH</a:t>
            </a:r>
            <a:r>
              <a:rPr lang="en-US" sz="3200" dirty="0" smtClean="0">
                <a:ln>
                  <a:solidFill>
                    <a:schemeClr val="tx1"/>
                  </a:solidFill>
                </a:ln>
                <a:solidFill>
                  <a:srgbClr val="C00000"/>
                </a:solidFill>
              </a:rPr>
              <a:t> </a:t>
            </a:r>
            <a:r>
              <a:rPr lang="en-US" sz="3200" dirty="0">
                <a:ln>
                  <a:solidFill>
                    <a:schemeClr val="tx1"/>
                  </a:solidFill>
                </a:ln>
                <a:solidFill>
                  <a:srgbClr val="C00000"/>
                </a:solidFill>
              </a:rPr>
              <a:t>which was </a:t>
            </a:r>
            <a:r>
              <a:rPr lang="en-US" sz="3200" u="sng" dirty="0">
                <a:ln>
                  <a:solidFill>
                    <a:schemeClr val="tx1"/>
                  </a:solidFill>
                </a:ln>
                <a:solidFill>
                  <a:srgbClr val="C00000"/>
                </a:solidFill>
                <a:latin typeface="Rockwell Extra Bold" panose="02060903040505020403" pitchFamily="18" charset="0"/>
              </a:rPr>
              <a:t>once</a:t>
            </a:r>
            <a:r>
              <a:rPr lang="en-US" sz="3200" dirty="0">
                <a:ln>
                  <a:solidFill>
                    <a:schemeClr val="tx1"/>
                  </a:solidFill>
                </a:ln>
                <a:solidFill>
                  <a:srgbClr val="C00000"/>
                </a:solidFill>
              </a:rPr>
              <a:t> for all delivered to the saints</a:t>
            </a:r>
            <a:r>
              <a:rPr lang="en-US" sz="3200" dirty="0" smtClean="0">
                <a:ln>
                  <a:solidFill>
                    <a:schemeClr val="tx1"/>
                  </a:solidFill>
                </a:ln>
                <a:solidFill>
                  <a:srgbClr val="C00000"/>
                </a:solidFill>
              </a:rPr>
              <a:t>.”</a:t>
            </a:r>
            <a:endParaRPr lang="en-US" sz="3200" dirty="0">
              <a:ln>
                <a:solidFill>
                  <a:schemeClr val="tx1"/>
                </a:solidFill>
              </a:ln>
              <a:solidFill>
                <a:srgbClr val="C00000"/>
              </a:solidFill>
            </a:endParaRPr>
          </a:p>
        </p:txBody>
      </p:sp>
      <p:sp>
        <p:nvSpPr>
          <p:cNvPr id="4" name="Content Placeholder 3"/>
          <p:cNvSpPr>
            <a:spLocks noGrp="1"/>
          </p:cNvSpPr>
          <p:nvPr>
            <p:ph sz="half" idx="2"/>
          </p:nvPr>
        </p:nvSpPr>
        <p:spPr>
          <a:solidFill>
            <a:schemeClr val="bg1"/>
          </a:solidFill>
          <a:ln>
            <a:solidFill>
              <a:schemeClr val="tx2"/>
            </a:solidFill>
          </a:ln>
        </p:spPr>
        <p:txBody>
          <a:bodyPr/>
          <a:lstStyle/>
          <a:p>
            <a:pPr marL="0" indent="0" algn="ctr">
              <a:buNone/>
            </a:pPr>
            <a:r>
              <a:rPr lang="en-US" dirty="0" smtClean="0">
                <a:ln>
                  <a:solidFill>
                    <a:schemeClr val="tx1"/>
                  </a:solidFill>
                </a:ln>
                <a:solidFill>
                  <a:srgbClr val="C00000"/>
                </a:solidFill>
              </a:rPr>
              <a:t>“But </a:t>
            </a:r>
            <a:r>
              <a:rPr lang="en-US" dirty="0">
                <a:ln>
                  <a:solidFill>
                    <a:schemeClr val="tx1"/>
                  </a:solidFill>
                </a:ln>
                <a:solidFill>
                  <a:srgbClr val="C00000"/>
                </a:solidFill>
              </a:rPr>
              <a:t>the Helper, the Holy Spirit, whom the Father will send in My name, </a:t>
            </a:r>
            <a:r>
              <a:rPr lang="en-US" u="sng" dirty="0">
                <a:ln>
                  <a:solidFill>
                    <a:schemeClr val="tx1"/>
                  </a:solidFill>
                </a:ln>
                <a:solidFill>
                  <a:srgbClr val="C00000"/>
                </a:solidFill>
              </a:rPr>
              <a:t>He will teach you all things</a:t>
            </a:r>
            <a:r>
              <a:rPr lang="en-US" dirty="0">
                <a:ln>
                  <a:solidFill>
                    <a:schemeClr val="tx1"/>
                  </a:solidFill>
                </a:ln>
                <a:solidFill>
                  <a:srgbClr val="C00000"/>
                </a:solidFill>
              </a:rPr>
              <a:t>, and bring to your remembrance all things that I said to you</a:t>
            </a:r>
            <a:r>
              <a:rPr lang="en-US" dirty="0" smtClean="0">
                <a:ln>
                  <a:solidFill>
                    <a:schemeClr val="tx1"/>
                  </a:solidFill>
                </a:ln>
                <a:solidFill>
                  <a:srgbClr val="C00000"/>
                </a:solidFill>
              </a:rPr>
              <a:t>.”</a:t>
            </a:r>
            <a:endParaRPr lang="en-US" dirty="0">
              <a:ln>
                <a:solidFill>
                  <a:schemeClr val="tx1"/>
                </a:solidFill>
              </a:ln>
              <a:solidFill>
                <a:srgbClr val="C00000"/>
              </a:solidFill>
            </a:endParaRPr>
          </a:p>
        </p:txBody>
      </p:sp>
      <p:sp>
        <p:nvSpPr>
          <p:cNvPr id="5" name="TextBox 4"/>
          <p:cNvSpPr txBox="1"/>
          <p:nvPr/>
        </p:nvSpPr>
        <p:spPr>
          <a:xfrm>
            <a:off x="3618637" y="5105400"/>
            <a:ext cx="877163"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dirty="0" smtClean="0"/>
              <a:t>Jude 3</a:t>
            </a:r>
            <a:endParaRPr lang="en-US" dirty="0"/>
          </a:p>
        </p:txBody>
      </p:sp>
      <p:sp>
        <p:nvSpPr>
          <p:cNvPr id="6" name="TextBox 5"/>
          <p:cNvSpPr txBox="1"/>
          <p:nvPr/>
        </p:nvSpPr>
        <p:spPr>
          <a:xfrm>
            <a:off x="7360796" y="5105400"/>
            <a:ext cx="1326004"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dirty="0" smtClean="0"/>
              <a:t>John 14:26</a:t>
            </a:r>
            <a:endParaRPr lang="en-US" dirty="0"/>
          </a:p>
        </p:txBody>
      </p:sp>
      <p:sp>
        <p:nvSpPr>
          <p:cNvPr id="8" name="TextBox 7"/>
          <p:cNvSpPr txBox="1"/>
          <p:nvPr/>
        </p:nvSpPr>
        <p:spPr>
          <a:xfrm>
            <a:off x="469466" y="4034972"/>
            <a:ext cx="4026333" cy="2554545"/>
          </a:xfrm>
          <a:custGeom>
            <a:avLst/>
            <a:gdLst>
              <a:gd name="connsiteX0" fmla="*/ 0 w 3574316"/>
              <a:gd name="connsiteY0" fmla="*/ 0 h 1077218"/>
              <a:gd name="connsiteX1" fmla="*/ 595719 w 3574316"/>
              <a:gd name="connsiteY1" fmla="*/ 0 h 1077218"/>
              <a:gd name="connsiteX2" fmla="*/ 282514 w 3574316"/>
              <a:gd name="connsiteY2" fmla="*/ -1507577 h 1077218"/>
              <a:gd name="connsiteX3" fmla="*/ 1489298 w 3574316"/>
              <a:gd name="connsiteY3" fmla="*/ 0 h 1077218"/>
              <a:gd name="connsiteX4" fmla="*/ 3574316 w 3574316"/>
              <a:gd name="connsiteY4" fmla="*/ 0 h 1077218"/>
              <a:gd name="connsiteX5" fmla="*/ 3574316 w 3574316"/>
              <a:gd name="connsiteY5" fmla="*/ 179536 h 1077218"/>
              <a:gd name="connsiteX6" fmla="*/ 3574316 w 3574316"/>
              <a:gd name="connsiteY6" fmla="*/ 179536 h 1077218"/>
              <a:gd name="connsiteX7" fmla="*/ 3574316 w 3574316"/>
              <a:gd name="connsiteY7" fmla="*/ 448841 h 1077218"/>
              <a:gd name="connsiteX8" fmla="*/ 3574316 w 3574316"/>
              <a:gd name="connsiteY8" fmla="*/ 1077218 h 1077218"/>
              <a:gd name="connsiteX9" fmla="*/ 1489298 w 3574316"/>
              <a:gd name="connsiteY9" fmla="*/ 1077218 h 1077218"/>
              <a:gd name="connsiteX10" fmla="*/ 595719 w 3574316"/>
              <a:gd name="connsiteY10" fmla="*/ 1077218 h 1077218"/>
              <a:gd name="connsiteX11" fmla="*/ 595719 w 3574316"/>
              <a:gd name="connsiteY11" fmla="*/ 1077218 h 1077218"/>
              <a:gd name="connsiteX12" fmla="*/ 0 w 3574316"/>
              <a:gd name="connsiteY12" fmla="*/ 1077218 h 1077218"/>
              <a:gd name="connsiteX13" fmla="*/ 0 w 3574316"/>
              <a:gd name="connsiteY13" fmla="*/ 448841 h 1077218"/>
              <a:gd name="connsiteX14" fmla="*/ 0 w 3574316"/>
              <a:gd name="connsiteY14" fmla="*/ 179536 h 1077218"/>
              <a:gd name="connsiteX15" fmla="*/ 0 w 3574316"/>
              <a:gd name="connsiteY15" fmla="*/ 179536 h 1077218"/>
              <a:gd name="connsiteX16" fmla="*/ 0 w 3574316"/>
              <a:gd name="connsiteY16" fmla="*/ 0 h 1077218"/>
              <a:gd name="connsiteX0" fmla="*/ 0 w 3574316"/>
              <a:gd name="connsiteY0" fmla="*/ 1507577 h 2584795"/>
              <a:gd name="connsiteX1" fmla="*/ 595719 w 3574316"/>
              <a:gd name="connsiteY1" fmla="*/ 1507577 h 2584795"/>
              <a:gd name="connsiteX2" fmla="*/ 282514 w 3574316"/>
              <a:gd name="connsiteY2" fmla="*/ 0 h 2584795"/>
              <a:gd name="connsiteX3" fmla="*/ 1109288 w 3574316"/>
              <a:gd name="connsiteY3" fmla="*/ 1495701 h 2584795"/>
              <a:gd name="connsiteX4" fmla="*/ 3574316 w 3574316"/>
              <a:gd name="connsiteY4" fmla="*/ 1507577 h 2584795"/>
              <a:gd name="connsiteX5" fmla="*/ 3574316 w 3574316"/>
              <a:gd name="connsiteY5" fmla="*/ 1687113 h 2584795"/>
              <a:gd name="connsiteX6" fmla="*/ 3574316 w 3574316"/>
              <a:gd name="connsiteY6" fmla="*/ 1687113 h 2584795"/>
              <a:gd name="connsiteX7" fmla="*/ 3574316 w 3574316"/>
              <a:gd name="connsiteY7" fmla="*/ 1956418 h 2584795"/>
              <a:gd name="connsiteX8" fmla="*/ 3574316 w 3574316"/>
              <a:gd name="connsiteY8" fmla="*/ 2584795 h 2584795"/>
              <a:gd name="connsiteX9" fmla="*/ 1489298 w 3574316"/>
              <a:gd name="connsiteY9" fmla="*/ 2584795 h 2584795"/>
              <a:gd name="connsiteX10" fmla="*/ 595719 w 3574316"/>
              <a:gd name="connsiteY10" fmla="*/ 2584795 h 2584795"/>
              <a:gd name="connsiteX11" fmla="*/ 595719 w 3574316"/>
              <a:gd name="connsiteY11" fmla="*/ 2584795 h 2584795"/>
              <a:gd name="connsiteX12" fmla="*/ 0 w 3574316"/>
              <a:gd name="connsiteY12" fmla="*/ 2584795 h 2584795"/>
              <a:gd name="connsiteX13" fmla="*/ 0 w 3574316"/>
              <a:gd name="connsiteY13" fmla="*/ 1956418 h 2584795"/>
              <a:gd name="connsiteX14" fmla="*/ 0 w 3574316"/>
              <a:gd name="connsiteY14" fmla="*/ 1687113 h 2584795"/>
              <a:gd name="connsiteX15" fmla="*/ 0 w 3574316"/>
              <a:gd name="connsiteY15" fmla="*/ 1687113 h 2584795"/>
              <a:gd name="connsiteX16" fmla="*/ 0 w 3574316"/>
              <a:gd name="connsiteY16" fmla="*/ 1507577 h 2584795"/>
              <a:gd name="connsiteX0" fmla="*/ 0 w 3574316"/>
              <a:gd name="connsiteY0" fmla="*/ 1495560 h 2572778"/>
              <a:gd name="connsiteX1" fmla="*/ 595719 w 3574316"/>
              <a:gd name="connsiteY1" fmla="*/ 1495560 h 2572778"/>
              <a:gd name="connsiteX2" fmla="*/ 92509 w 3574316"/>
              <a:gd name="connsiteY2" fmla="*/ 0 h 2572778"/>
              <a:gd name="connsiteX3" fmla="*/ 1109288 w 3574316"/>
              <a:gd name="connsiteY3" fmla="*/ 1483684 h 2572778"/>
              <a:gd name="connsiteX4" fmla="*/ 3574316 w 3574316"/>
              <a:gd name="connsiteY4" fmla="*/ 1495560 h 2572778"/>
              <a:gd name="connsiteX5" fmla="*/ 3574316 w 3574316"/>
              <a:gd name="connsiteY5" fmla="*/ 1675096 h 2572778"/>
              <a:gd name="connsiteX6" fmla="*/ 3574316 w 3574316"/>
              <a:gd name="connsiteY6" fmla="*/ 1675096 h 2572778"/>
              <a:gd name="connsiteX7" fmla="*/ 3574316 w 3574316"/>
              <a:gd name="connsiteY7" fmla="*/ 1944401 h 2572778"/>
              <a:gd name="connsiteX8" fmla="*/ 3574316 w 3574316"/>
              <a:gd name="connsiteY8" fmla="*/ 2572778 h 2572778"/>
              <a:gd name="connsiteX9" fmla="*/ 1489298 w 3574316"/>
              <a:gd name="connsiteY9" fmla="*/ 2572778 h 2572778"/>
              <a:gd name="connsiteX10" fmla="*/ 595719 w 3574316"/>
              <a:gd name="connsiteY10" fmla="*/ 2572778 h 2572778"/>
              <a:gd name="connsiteX11" fmla="*/ 595719 w 3574316"/>
              <a:gd name="connsiteY11" fmla="*/ 2572778 h 2572778"/>
              <a:gd name="connsiteX12" fmla="*/ 0 w 3574316"/>
              <a:gd name="connsiteY12" fmla="*/ 2572778 h 2572778"/>
              <a:gd name="connsiteX13" fmla="*/ 0 w 3574316"/>
              <a:gd name="connsiteY13" fmla="*/ 1944401 h 2572778"/>
              <a:gd name="connsiteX14" fmla="*/ 0 w 3574316"/>
              <a:gd name="connsiteY14" fmla="*/ 1675096 h 2572778"/>
              <a:gd name="connsiteX15" fmla="*/ 0 w 3574316"/>
              <a:gd name="connsiteY15" fmla="*/ 1675096 h 2572778"/>
              <a:gd name="connsiteX16" fmla="*/ 0 w 3574316"/>
              <a:gd name="connsiteY16" fmla="*/ 1495560 h 2572778"/>
              <a:gd name="connsiteX0" fmla="*/ 0 w 3574316"/>
              <a:gd name="connsiteY0" fmla="*/ 1495560 h 2572778"/>
              <a:gd name="connsiteX1" fmla="*/ 275085 w 3574316"/>
              <a:gd name="connsiteY1" fmla="*/ 1483544 h 2572778"/>
              <a:gd name="connsiteX2" fmla="*/ 92509 w 3574316"/>
              <a:gd name="connsiteY2" fmla="*/ 0 h 2572778"/>
              <a:gd name="connsiteX3" fmla="*/ 1109288 w 3574316"/>
              <a:gd name="connsiteY3" fmla="*/ 1483684 h 2572778"/>
              <a:gd name="connsiteX4" fmla="*/ 3574316 w 3574316"/>
              <a:gd name="connsiteY4" fmla="*/ 1495560 h 2572778"/>
              <a:gd name="connsiteX5" fmla="*/ 3574316 w 3574316"/>
              <a:gd name="connsiteY5" fmla="*/ 1675096 h 2572778"/>
              <a:gd name="connsiteX6" fmla="*/ 3574316 w 3574316"/>
              <a:gd name="connsiteY6" fmla="*/ 1675096 h 2572778"/>
              <a:gd name="connsiteX7" fmla="*/ 3574316 w 3574316"/>
              <a:gd name="connsiteY7" fmla="*/ 1944401 h 2572778"/>
              <a:gd name="connsiteX8" fmla="*/ 3574316 w 3574316"/>
              <a:gd name="connsiteY8" fmla="*/ 2572778 h 2572778"/>
              <a:gd name="connsiteX9" fmla="*/ 1489298 w 3574316"/>
              <a:gd name="connsiteY9" fmla="*/ 2572778 h 2572778"/>
              <a:gd name="connsiteX10" fmla="*/ 595719 w 3574316"/>
              <a:gd name="connsiteY10" fmla="*/ 2572778 h 2572778"/>
              <a:gd name="connsiteX11" fmla="*/ 595719 w 3574316"/>
              <a:gd name="connsiteY11" fmla="*/ 2572778 h 2572778"/>
              <a:gd name="connsiteX12" fmla="*/ 0 w 3574316"/>
              <a:gd name="connsiteY12" fmla="*/ 2572778 h 2572778"/>
              <a:gd name="connsiteX13" fmla="*/ 0 w 3574316"/>
              <a:gd name="connsiteY13" fmla="*/ 1944401 h 2572778"/>
              <a:gd name="connsiteX14" fmla="*/ 0 w 3574316"/>
              <a:gd name="connsiteY14" fmla="*/ 1675096 h 2572778"/>
              <a:gd name="connsiteX15" fmla="*/ 0 w 3574316"/>
              <a:gd name="connsiteY15" fmla="*/ 1675096 h 2572778"/>
              <a:gd name="connsiteX16" fmla="*/ 0 w 3574316"/>
              <a:gd name="connsiteY16" fmla="*/ 1495560 h 2572778"/>
              <a:gd name="connsiteX0" fmla="*/ 0 w 3574316"/>
              <a:gd name="connsiteY0" fmla="*/ 1495560 h 2572778"/>
              <a:gd name="connsiteX1" fmla="*/ 275085 w 3574316"/>
              <a:gd name="connsiteY1" fmla="*/ 1483544 h 2572778"/>
              <a:gd name="connsiteX2" fmla="*/ 92509 w 3574316"/>
              <a:gd name="connsiteY2" fmla="*/ 0 h 2572778"/>
              <a:gd name="connsiteX3" fmla="*/ 812404 w 3574316"/>
              <a:gd name="connsiteY3" fmla="*/ 1507717 h 2572778"/>
              <a:gd name="connsiteX4" fmla="*/ 3574316 w 3574316"/>
              <a:gd name="connsiteY4" fmla="*/ 1495560 h 2572778"/>
              <a:gd name="connsiteX5" fmla="*/ 3574316 w 3574316"/>
              <a:gd name="connsiteY5" fmla="*/ 1675096 h 2572778"/>
              <a:gd name="connsiteX6" fmla="*/ 3574316 w 3574316"/>
              <a:gd name="connsiteY6" fmla="*/ 1675096 h 2572778"/>
              <a:gd name="connsiteX7" fmla="*/ 3574316 w 3574316"/>
              <a:gd name="connsiteY7" fmla="*/ 1944401 h 2572778"/>
              <a:gd name="connsiteX8" fmla="*/ 3574316 w 3574316"/>
              <a:gd name="connsiteY8" fmla="*/ 2572778 h 2572778"/>
              <a:gd name="connsiteX9" fmla="*/ 1489298 w 3574316"/>
              <a:gd name="connsiteY9" fmla="*/ 2572778 h 2572778"/>
              <a:gd name="connsiteX10" fmla="*/ 595719 w 3574316"/>
              <a:gd name="connsiteY10" fmla="*/ 2572778 h 2572778"/>
              <a:gd name="connsiteX11" fmla="*/ 595719 w 3574316"/>
              <a:gd name="connsiteY11" fmla="*/ 2572778 h 2572778"/>
              <a:gd name="connsiteX12" fmla="*/ 0 w 3574316"/>
              <a:gd name="connsiteY12" fmla="*/ 2572778 h 2572778"/>
              <a:gd name="connsiteX13" fmla="*/ 0 w 3574316"/>
              <a:gd name="connsiteY13" fmla="*/ 1944401 h 2572778"/>
              <a:gd name="connsiteX14" fmla="*/ 0 w 3574316"/>
              <a:gd name="connsiteY14" fmla="*/ 1675096 h 2572778"/>
              <a:gd name="connsiteX15" fmla="*/ 0 w 3574316"/>
              <a:gd name="connsiteY15" fmla="*/ 1675096 h 2572778"/>
              <a:gd name="connsiteX16" fmla="*/ 0 w 3574316"/>
              <a:gd name="connsiteY16" fmla="*/ 1495560 h 2572778"/>
              <a:gd name="connsiteX0" fmla="*/ 0 w 3574316"/>
              <a:gd name="connsiteY0" fmla="*/ 1495560 h 2572778"/>
              <a:gd name="connsiteX1" fmla="*/ 275085 w 3574316"/>
              <a:gd name="connsiteY1" fmla="*/ 1483544 h 2572778"/>
              <a:gd name="connsiteX2" fmla="*/ 318140 w 3574316"/>
              <a:gd name="connsiteY2" fmla="*/ 0 h 2572778"/>
              <a:gd name="connsiteX3" fmla="*/ 812404 w 3574316"/>
              <a:gd name="connsiteY3" fmla="*/ 1507717 h 2572778"/>
              <a:gd name="connsiteX4" fmla="*/ 3574316 w 3574316"/>
              <a:gd name="connsiteY4" fmla="*/ 1495560 h 2572778"/>
              <a:gd name="connsiteX5" fmla="*/ 3574316 w 3574316"/>
              <a:gd name="connsiteY5" fmla="*/ 1675096 h 2572778"/>
              <a:gd name="connsiteX6" fmla="*/ 3574316 w 3574316"/>
              <a:gd name="connsiteY6" fmla="*/ 1675096 h 2572778"/>
              <a:gd name="connsiteX7" fmla="*/ 3574316 w 3574316"/>
              <a:gd name="connsiteY7" fmla="*/ 1944401 h 2572778"/>
              <a:gd name="connsiteX8" fmla="*/ 3574316 w 3574316"/>
              <a:gd name="connsiteY8" fmla="*/ 2572778 h 2572778"/>
              <a:gd name="connsiteX9" fmla="*/ 1489298 w 3574316"/>
              <a:gd name="connsiteY9" fmla="*/ 2572778 h 2572778"/>
              <a:gd name="connsiteX10" fmla="*/ 595719 w 3574316"/>
              <a:gd name="connsiteY10" fmla="*/ 2572778 h 2572778"/>
              <a:gd name="connsiteX11" fmla="*/ 595719 w 3574316"/>
              <a:gd name="connsiteY11" fmla="*/ 2572778 h 2572778"/>
              <a:gd name="connsiteX12" fmla="*/ 0 w 3574316"/>
              <a:gd name="connsiteY12" fmla="*/ 2572778 h 2572778"/>
              <a:gd name="connsiteX13" fmla="*/ 0 w 3574316"/>
              <a:gd name="connsiteY13" fmla="*/ 1944401 h 2572778"/>
              <a:gd name="connsiteX14" fmla="*/ 0 w 3574316"/>
              <a:gd name="connsiteY14" fmla="*/ 1675096 h 2572778"/>
              <a:gd name="connsiteX15" fmla="*/ 0 w 3574316"/>
              <a:gd name="connsiteY15" fmla="*/ 1675096 h 2572778"/>
              <a:gd name="connsiteX16" fmla="*/ 0 w 3574316"/>
              <a:gd name="connsiteY16" fmla="*/ 1495560 h 2572778"/>
              <a:gd name="connsiteX0" fmla="*/ 0 w 3574316"/>
              <a:gd name="connsiteY0" fmla="*/ 1495560 h 2572778"/>
              <a:gd name="connsiteX1" fmla="*/ 275085 w 3574316"/>
              <a:gd name="connsiteY1" fmla="*/ 1483544 h 2572778"/>
              <a:gd name="connsiteX2" fmla="*/ 318140 w 3574316"/>
              <a:gd name="connsiteY2" fmla="*/ 0 h 2572778"/>
              <a:gd name="connsiteX3" fmla="*/ 812404 w 3574316"/>
              <a:gd name="connsiteY3" fmla="*/ 1507717 h 2572778"/>
              <a:gd name="connsiteX4" fmla="*/ 3574316 w 3574316"/>
              <a:gd name="connsiteY4" fmla="*/ 1495560 h 2572778"/>
              <a:gd name="connsiteX5" fmla="*/ 3574316 w 3574316"/>
              <a:gd name="connsiteY5" fmla="*/ 1675096 h 2572778"/>
              <a:gd name="connsiteX6" fmla="*/ 3574316 w 3574316"/>
              <a:gd name="connsiteY6" fmla="*/ 1675096 h 2572778"/>
              <a:gd name="connsiteX7" fmla="*/ 3574316 w 3574316"/>
              <a:gd name="connsiteY7" fmla="*/ 1944401 h 2572778"/>
              <a:gd name="connsiteX8" fmla="*/ 3574316 w 3574316"/>
              <a:gd name="connsiteY8" fmla="*/ 2572778 h 2572778"/>
              <a:gd name="connsiteX9" fmla="*/ 1489298 w 3574316"/>
              <a:gd name="connsiteY9" fmla="*/ 2572778 h 2572778"/>
              <a:gd name="connsiteX10" fmla="*/ 595719 w 3574316"/>
              <a:gd name="connsiteY10" fmla="*/ 2572778 h 2572778"/>
              <a:gd name="connsiteX11" fmla="*/ 595719 w 3574316"/>
              <a:gd name="connsiteY11" fmla="*/ 2572778 h 2572778"/>
              <a:gd name="connsiteX12" fmla="*/ 0 w 3574316"/>
              <a:gd name="connsiteY12" fmla="*/ 2572778 h 2572778"/>
              <a:gd name="connsiteX13" fmla="*/ 0 w 3574316"/>
              <a:gd name="connsiteY13" fmla="*/ 1944401 h 2572778"/>
              <a:gd name="connsiteX14" fmla="*/ 0 w 3574316"/>
              <a:gd name="connsiteY14" fmla="*/ 1675096 h 2572778"/>
              <a:gd name="connsiteX15" fmla="*/ 0 w 3574316"/>
              <a:gd name="connsiteY15" fmla="*/ 1675096 h 2572778"/>
              <a:gd name="connsiteX16" fmla="*/ 0 w 3574316"/>
              <a:gd name="connsiteY16" fmla="*/ 1495560 h 2572778"/>
              <a:gd name="connsiteX0" fmla="*/ 0 w 3574316"/>
              <a:gd name="connsiteY0" fmla="*/ 1495560 h 2572778"/>
              <a:gd name="connsiteX1" fmla="*/ 275085 w 3574316"/>
              <a:gd name="connsiteY1" fmla="*/ 1483544 h 2572778"/>
              <a:gd name="connsiteX2" fmla="*/ 318140 w 3574316"/>
              <a:gd name="connsiteY2" fmla="*/ 0 h 2572778"/>
              <a:gd name="connsiteX3" fmla="*/ 812404 w 3574316"/>
              <a:gd name="connsiteY3" fmla="*/ 1507717 h 2572778"/>
              <a:gd name="connsiteX4" fmla="*/ 3574316 w 3574316"/>
              <a:gd name="connsiteY4" fmla="*/ 1495560 h 2572778"/>
              <a:gd name="connsiteX5" fmla="*/ 3574316 w 3574316"/>
              <a:gd name="connsiteY5" fmla="*/ 1675096 h 2572778"/>
              <a:gd name="connsiteX6" fmla="*/ 3574316 w 3574316"/>
              <a:gd name="connsiteY6" fmla="*/ 1675096 h 2572778"/>
              <a:gd name="connsiteX7" fmla="*/ 3574316 w 3574316"/>
              <a:gd name="connsiteY7" fmla="*/ 1944401 h 2572778"/>
              <a:gd name="connsiteX8" fmla="*/ 3574316 w 3574316"/>
              <a:gd name="connsiteY8" fmla="*/ 2572778 h 2572778"/>
              <a:gd name="connsiteX9" fmla="*/ 1489298 w 3574316"/>
              <a:gd name="connsiteY9" fmla="*/ 2572778 h 2572778"/>
              <a:gd name="connsiteX10" fmla="*/ 595719 w 3574316"/>
              <a:gd name="connsiteY10" fmla="*/ 2572778 h 2572778"/>
              <a:gd name="connsiteX11" fmla="*/ 595719 w 3574316"/>
              <a:gd name="connsiteY11" fmla="*/ 2572778 h 2572778"/>
              <a:gd name="connsiteX12" fmla="*/ 0 w 3574316"/>
              <a:gd name="connsiteY12" fmla="*/ 2572778 h 2572778"/>
              <a:gd name="connsiteX13" fmla="*/ 0 w 3574316"/>
              <a:gd name="connsiteY13" fmla="*/ 1944401 h 2572778"/>
              <a:gd name="connsiteX14" fmla="*/ 0 w 3574316"/>
              <a:gd name="connsiteY14" fmla="*/ 1675096 h 2572778"/>
              <a:gd name="connsiteX15" fmla="*/ 0 w 3574316"/>
              <a:gd name="connsiteY15" fmla="*/ 1675096 h 2572778"/>
              <a:gd name="connsiteX16" fmla="*/ 0 w 3574316"/>
              <a:gd name="connsiteY16" fmla="*/ 1495560 h 257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4316" h="2572778">
                <a:moveTo>
                  <a:pt x="0" y="1495560"/>
                </a:moveTo>
                <a:lnTo>
                  <a:pt x="275085" y="1483544"/>
                </a:lnTo>
                <a:cubicBezTo>
                  <a:pt x="289437" y="989029"/>
                  <a:pt x="-99973" y="590643"/>
                  <a:pt x="318140" y="0"/>
                </a:cubicBezTo>
                <a:cubicBezTo>
                  <a:pt x="292889" y="586683"/>
                  <a:pt x="647649" y="1005145"/>
                  <a:pt x="812404" y="1507717"/>
                </a:cubicBezTo>
                <a:lnTo>
                  <a:pt x="3574316" y="1495560"/>
                </a:lnTo>
                <a:lnTo>
                  <a:pt x="3574316" y="1675096"/>
                </a:lnTo>
                <a:lnTo>
                  <a:pt x="3574316" y="1675096"/>
                </a:lnTo>
                <a:lnTo>
                  <a:pt x="3574316" y="1944401"/>
                </a:lnTo>
                <a:lnTo>
                  <a:pt x="3574316" y="2572778"/>
                </a:lnTo>
                <a:lnTo>
                  <a:pt x="1489298" y="2572778"/>
                </a:lnTo>
                <a:lnTo>
                  <a:pt x="595719" y="2572778"/>
                </a:lnTo>
                <a:lnTo>
                  <a:pt x="595719" y="2572778"/>
                </a:lnTo>
                <a:lnTo>
                  <a:pt x="0" y="2572778"/>
                </a:lnTo>
                <a:lnTo>
                  <a:pt x="0" y="1944401"/>
                </a:lnTo>
                <a:lnTo>
                  <a:pt x="0" y="1675096"/>
                </a:lnTo>
                <a:lnTo>
                  <a:pt x="0" y="1675096"/>
                </a:lnTo>
                <a:lnTo>
                  <a:pt x="0" y="1495560"/>
                </a:lnTo>
                <a:close/>
              </a:path>
            </a:pathLst>
          </a:custGeom>
          <a:solidFill>
            <a:schemeClr val="bg1"/>
          </a:solidFill>
          <a:ln>
            <a:solidFill>
              <a:srgbClr val="C00000"/>
            </a:solidFill>
          </a:ln>
          <a:effectLst>
            <a:glow rad="101600">
              <a:srgbClr val="FFFF00">
                <a:alpha val="60000"/>
              </a:srgb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en-US" sz="3200" dirty="0" smtClean="0">
              <a:latin typeface="Cambria" panose="02040503050406030204" pitchFamily="18" charset="0"/>
            </a:endParaRPr>
          </a:p>
          <a:p>
            <a:pPr algn="ctr"/>
            <a:endParaRPr lang="en-US" sz="3200" dirty="0">
              <a:latin typeface="Cambria" panose="02040503050406030204" pitchFamily="18" charset="0"/>
            </a:endParaRPr>
          </a:p>
          <a:p>
            <a:pPr algn="ctr"/>
            <a:endParaRPr lang="en-US" sz="3200" dirty="0" smtClean="0">
              <a:latin typeface="Cambria" panose="02040503050406030204" pitchFamily="18" charset="0"/>
            </a:endParaRPr>
          </a:p>
          <a:p>
            <a:pPr algn="ctr"/>
            <a:r>
              <a:rPr lang="en-US" sz="3200" dirty="0" smtClean="0">
                <a:latin typeface="Cambria" panose="02040503050406030204" pitchFamily="18" charset="0"/>
              </a:rPr>
              <a:t>Acts 3:16; Gal. 1:23; 1 Tim. 4:1; Acts 13:4-8</a:t>
            </a:r>
            <a:endParaRPr lang="en-US" sz="3200" dirty="0">
              <a:latin typeface="Cambria" panose="02040503050406030204" pitchFamily="18" charset="0"/>
            </a:endParaRPr>
          </a:p>
        </p:txBody>
      </p:sp>
    </p:spTree>
    <p:extLst>
      <p:ext uri="{BB962C8B-B14F-4D97-AF65-F5344CB8AC3E}">
        <p14:creationId xmlns:p14="http://schemas.microsoft.com/office/powerpoint/2010/main" val="275334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762000"/>
            <a:ext cx="2438400" cy="4724401"/>
          </a:xfrm>
        </p:spPr>
        <p:txBody>
          <a:bodyPr/>
          <a:lstStyle/>
          <a:p>
            <a:pPr marL="0" indent="0">
              <a:buNone/>
            </a:pPr>
            <a:r>
              <a:rPr lang="en-US" b="1" dirty="0" smtClean="0"/>
              <a:t>Mormons</a:t>
            </a:r>
          </a:p>
          <a:p>
            <a:pPr marL="0" indent="0">
              <a:buNone/>
            </a:pPr>
            <a:r>
              <a:rPr lang="en-US" b="1" dirty="0" smtClean="0"/>
              <a:t>Catholics</a:t>
            </a:r>
          </a:p>
          <a:p>
            <a:pPr marL="0" indent="0">
              <a:buNone/>
            </a:pPr>
            <a:r>
              <a:rPr lang="en-US" b="1" dirty="0" smtClean="0"/>
              <a:t>Protestants</a:t>
            </a:r>
            <a:br>
              <a:rPr lang="en-US" b="1" dirty="0" smtClean="0"/>
            </a:br>
            <a:r>
              <a:rPr lang="en-US" b="1" dirty="0" smtClean="0"/>
              <a:t/>
            </a:r>
            <a:br>
              <a:rPr lang="en-US" b="1" dirty="0" smtClean="0"/>
            </a:br>
            <a:r>
              <a:rPr lang="en-US" b="1" dirty="0" smtClean="0"/>
              <a:t/>
            </a:r>
            <a:br>
              <a:rPr lang="en-US" b="1" dirty="0" smtClean="0"/>
            </a:br>
            <a:endParaRPr lang="en-US" b="1" dirty="0" smtClean="0"/>
          </a:p>
          <a:p>
            <a:pPr marL="0" indent="0">
              <a:buNone/>
            </a:pPr>
            <a:r>
              <a:rPr lang="en-US" b="1" dirty="0" smtClean="0"/>
              <a:t>The church </a:t>
            </a:r>
            <a:r>
              <a:rPr lang="en-US" b="1" dirty="0" smtClean="0"/>
              <a:t>of Christ</a:t>
            </a:r>
            <a:endParaRPr lang="en-US" b="1" dirty="0"/>
          </a:p>
        </p:txBody>
      </p:sp>
      <p:sp>
        <p:nvSpPr>
          <p:cNvPr id="6" name="Content Placeholder 5"/>
          <p:cNvSpPr>
            <a:spLocks noGrp="1"/>
          </p:cNvSpPr>
          <p:nvPr>
            <p:ph sz="half" idx="2"/>
          </p:nvPr>
        </p:nvSpPr>
        <p:spPr>
          <a:xfrm>
            <a:off x="2895600" y="762000"/>
            <a:ext cx="5791200" cy="4724401"/>
          </a:xfrm>
        </p:spPr>
        <p:txBody>
          <a:bodyPr/>
          <a:lstStyle/>
          <a:p>
            <a:pPr marL="0" indent="0">
              <a:buNone/>
            </a:pPr>
            <a:r>
              <a:rPr lang="en-US" spc="-150" dirty="0" err="1" smtClean="0"/>
              <a:t>O.T</a:t>
            </a:r>
            <a:r>
              <a:rPr lang="en-US" spc="-150" dirty="0" smtClean="0"/>
              <a:t>. + </a:t>
            </a:r>
            <a:r>
              <a:rPr lang="en-US" spc="-150" dirty="0" err="1" smtClean="0"/>
              <a:t>N.T</a:t>
            </a:r>
            <a:r>
              <a:rPr lang="en-US" spc="-150" dirty="0" smtClean="0"/>
              <a:t>. + Book of Mormon (1830)</a:t>
            </a:r>
          </a:p>
          <a:p>
            <a:pPr marL="0" indent="0">
              <a:buNone/>
            </a:pPr>
            <a:r>
              <a:rPr lang="en-US" spc="-150" dirty="0" err="1" smtClean="0"/>
              <a:t>O.T</a:t>
            </a:r>
            <a:r>
              <a:rPr lang="en-US" spc="-150" dirty="0" smtClean="0"/>
              <a:t>. + </a:t>
            </a:r>
            <a:r>
              <a:rPr lang="en-US" spc="-150" dirty="0" err="1" smtClean="0"/>
              <a:t>N.T</a:t>
            </a:r>
            <a:r>
              <a:rPr lang="en-US" spc="-150" dirty="0" smtClean="0"/>
              <a:t>. + Apocrypha + Tradition</a:t>
            </a:r>
          </a:p>
          <a:p>
            <a:pPr marL="0" indent="0">
              <a:buNone/>
            </a:pPr>
            <a:r>
              <a:rPr lang="en-US" spc="-150" dirty="0" err="1" smtClean="0"/>
              <a:t>O.T</a:t>
            </a:r>
            <a:r>
              <a:rPr lang="en-US" spc="-150" dirty="0" smtClean="0"/>
              <a:t>. + </a:t>
            </a:r>
            <a:r>
              <a:rPr lang="en-US" spc="-150" dirty="0" err="1" smtClean="0"/>
              <a:t>N.T</a:t>
            </a:r>
            <a:r>
              <a:rPr lang="en-US" spc="-150" dirty="0" smtClean="0"/>
              <a:t>. + Creeds</a:t>
            </a:r>
            <a:br>
              <a:rPr lang="en-US" spc="-150" dirty="0" smtClean="0"/>
            </a:br>
            <a:r>
              <a:rPr lang="en-US" spc="-150" dirty="0" smtClean="0"/>
              <a:t/>
            </a:r>
            <a:br>
              <a:rPr lang="en-US" spc="-150" dirty="0" smtClean="0"/>
            </a:br>
            <a:r>
              <a:rPr lang="en-US" spc="-150" dirty="0" smtClean="0"/>
              <a:t/>
            </a:r>
            <a:br>
              <a:rPr lang="en-US" spc="-150" dirty="0" smtClean="0"/>
            </a:br>
            <a:endParaRPr lang="en-US" spc="-150" dirty="0" smtClean="0"/>
          </a:p>
          <a:p>
            <a:pPr marL="0" indent="0">
              <a:buNone/>
            </a:pPr>
            <a:r>
              <a:rPr lang="en-US" spc="-150" dirty="0" err="1" smtClean="0"/>
              <a:t>O.T</a:t>
            </a:r>
            <a:r>
              <a:rPr lang="en-US" spc="-150" dirty="0" smtClean="0"/>
              <a:t>. for learning (Rom. 15:4)</a:t>
            </a:r>
            <a:br>
              <a:rPr lang="en-US" spc="-150" dirty="0" smtClean="0"/>
            </a:br>
            <a:r>
              <a:rPr lang="en-US" spc="-150" dirty="0" err="1" smtClean="0"/>
              <a:t>N.T</a:t>
            </a:r>
            <a:r>
              <a:rPr lang="en-US" spc="-150" dirty="0" smtClean="0"/>
              <a:t>. for law (Col. 2:14; 3:17; Heb. 8:13; 10:9, 10; 2 Cor. </a:t>
            </a:r>
            <a:r>
              <a:rPr lang="en-US" spc="-150" dirty="0" smtClean="0"/>
              <a:t>3:5-8; 1 Cor. 9:21)</a:t>
            </a:r>
            <a:endParaRPr lang="en-US" spc="-15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45" y="2405063"/>
            <a:ext cx="8229600" cy="11763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953000"/>
            <a:ext cx="91440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smtClean="0"/>
              <a:t>*Not every church that claims to be “of Christ” respects the authority of Jesus!</a:t>
            </a:r>
            <a:endParaRPr lang="en-US" b="1" dirty="0"/>
          </a:p>
        </p:txBody>
      </p:sp>
    </p:spTree>
    <p:extLst>
      <p:ext uri="{BB962C8B-B14F-4D97-AF65-F5344CB8AC3E}">
        <p14:creationId xmlns:p14="http://schemas.microsoft.com/office/powerpoint/2010/main" val="176920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outVertical)">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Guidelines</a:t>
            </a:r>
            <a:endParaRPr lang="en-US" dirty="0"/>
          </a:p>
        </p:txBody>
      </p:sp>
      <p:sp>
        <p:nvSpPr>
          <p:cNvPr id="3" name="Content Placeholder 2"/>
          <p:cNvSpPr>
            <a:spLocks noGrp="1"/>
          </p:cNvSpPr>
          <p:nvPr>
            <p:ph idx="1"/>
          </p:nvPr>
        </p:nvSpPr>
        <p:spPr/>
        <p:txBody>
          <a:bodyPr/>
          <a:lstStyle/>
          <a:p>
            <a:r>
              <a:rPr lang="en-US" dirty="0" smtClean="0"/>
              <a:t>A church which respects the authority of the Scriptures</a:t>
            </a:r>
          </a:p>
          <a:p>
            <a:r>
              <a:rPr lang="en-US" dirty="0" smtClean="0">
                <a:latin typeface="Rockwell Extra Bold" panose="02060903040505020403" pitchFamily="18" charset="0"/>
              </a:rPr>
              <a:t>A church that belongs to and pleases Christ</a:t>
            </a:r>
          </a:p>
          <a:p>
            <a:endParaRPr lang="en-US" dirty="0" smtClean="0"/>
          </a:p>
        </p:txBody>
      </p:sp>
    </p:spTree>
    <p:extLst>
      <p:ext uri="{BB962C8B-B14F-4D97-AF65-F5344CB8AC3E}">
        <p14:creationId xmlns:p14="http://schemas.microsoft.com/office/powerpoint/2010/main" val="2482082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3">
                                            <p:txEl>
                                              <p:pRg st="1" end="1"/>
                                            </p:txEl>
                                          </p:spTgt>
                                        </p:tgtEl>
                                        <p:attrNameLst>
                                          <p:attrName>style.color</p:attrName>
                                        </p:attrNameLst>
                                      </p:cBhvr>
                                      <p:to>
                                        <a:schemeClr val="bg1"/>
                                      </p:to>
                                    </p:animClr>
                                    <p:animClr clrSpc="rgb" dir="cw">
                                      <p:cBhvr>
                                        <p:cTn id="7" dur="250" autoRev="1" fill="remove"/>
                                        <p:tgtEl>
                                          <p:spTgt spid="3">
                                            <p:txEl>
                                              <p:pRg st="1" end="1"/>
                                            </p:txEl>
                                          </p:spTgt>
                                        </p:tgtEl>
                                        <p:attrNameLst>
                                          <p:attrName>fillcolor</p:attrName>
                                        </p:attrNameLst>
                                      </p:cBhvr>
                                      <p:to>
                                        <a:schemeClr val="bg1"/>
                                      </p:to>
                                    </p:animClr>
                                    <p:set>
                                      <p:cBhvr>
                                        <p:cTn id="8" dur="250" autoRev="1" fill="remove"/>
                                        <p:tgtEl>
                                          <p:spTgt spid="3">
                                            <p:txEl>
                                              <p:pRg st="1" end="1"/>
                                            </p:txEl>
                                          </p:spTgt>
                                        </p:tgtEl>
                                        <p:attrNameLst>
                                          <p:attrName>fill.type</p:attrName>
                                        </p:attrNameLst>
                                      </p:cBhvr>
                                      <p:to>
                                        <p:strVal val="solid"/>
                                      </p:to>
                                    </p:set>
                                    <p:set>
                                      <p:cBhvr>
                                        <p:cTn id="9" dur="250" autoRev="1" fill="remove"/>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Belonging To Christ</a:t>
            </a:r>
            <a:endParaRPr lang="en-US" dirty="0">
              <a:solidFill>
                <a:srgbClr val="C00000"/>
              </a:solidFill>
            </a:endParaRPr>
          </a:p>
        </p:txBody>
      </p:sp>
      <p:sp>
        <p:nvSpPr>
          <p:cNvPr id="5" name="Content Placeholder 4"/>
          <p:cNvSpPr>
            <a:spLocks noGrp="1"/>
          </p:cNvSpPr>
          <p:nvPr>
            <p:ph sz="half" idx="1"/>
          </p:nvPr>
        </p:nvSpPr>
        <p:spPr/>
        <p:txBody>
          <a:bodyPr/>
          <a:lstStyle/>
          <a:p>
            <a:pPr marL="0" indent="0">
              <a:buNone/>
            </a:pPr>
            <a:r>
              <a:rPr lang="en-US" sz="4800" dirty="0" smtClean="0">
                <a:latin typeface="Rockwell Extra Bold" panose="02060903040505020403" pitchFamily="18" charset="0"/>
              </a:rPr>
              <a:t>Whose church?</a:t>
            </a:r>
            <a:endParaRPr lang="en-US" sz="4800" dirty="0">
              <a:latin typeface="Rockwell Extra Bold" panose="02060903040505020403" pitchFamily="18" charset="0"/>
            </a:endParaRPr>
          </a:p>
        </p:txBody>
      </p:sp>
      <p:sp>
        <p:nvSpPr>
          <p:cNvPr id="6" name="Content Placeholder 5"/>
          <p:cNvSpPr>
            <a:spLocks noGrp="1"/>
          </p:cNvSpPr>
          <p:nvPr>
            <p:ph sz="half" idx="2"/>
          </p:nvPr>
        </p:nvSpPr>
        <p:spPr/>
        <p:txBody>
          <a:bodyPr/>
          <a:lstStyle/>
          <a:p>
            <a:r>
              <a:rPr lang="en-US" sz="3200" dirty="0" smtClean="0"/>
              <a:t>Matthew 16:18</a:t>
            </a:r>
          </a:p>
          <a:p>
            <a:r>
              <a:rPr lang="en-US" sz="3200" dirty="0" smtClean="0"/>
              <a:t>Colossians 1:13, 18</a:t>
            </a:r>
          </a:p>
          <a:p>
            <a:r>
              <a:rPr lang="en-US" sz="3200" dirty="0" smtClean="0"/>
              <a:t>Ephesians 5:23</a:t>
            </a:r>
          </a:p>
          <a:p>
            <a:r>
              <a:rPr lang="en-US" sz="3200" dirty="0" smtClean="0"/>
              <a:t>Acts 20:28</a:t>
            </a:r>
          </a:p>
        </p:txBody>
      </p:sp>
      <p:sp>
        <p:nvSpPr>
          <p:cNvPr id="7" name="TextBox 6"/>
          <p:cNvSpPr txBox="1"/>
          <p:nvPr/>
        </p:nvSpPr>
        <p:spPr>
          <a:xfrm>
            <a:off x="1302042" y="5553670"/>
            <a:ext cx="6006516" cy="923330"/>
          </a:xfrm>
          <a:prstGeom prst="rect">
            <a:avLst/>
          </a:prstGeom>
          <a:noFill/>
        </p:spPr>
        <p:txBody>
          <a:bodyPr wrap="none" rtlCol="0">
            <a:spAutoFit/>
          </a:bodyPr>
          <a:lstStyle/>
          <a:p>
            <a:pPr algn="ctr"/>
            <a:r>
              <a:rPr lang="en-US" sz="5400" dirty="0" smtClean="0">
                <a:ln>
                  <a:solidFill>
                    <a:schemeClr val="tx1"/>
                  </a:solidFill>
                </a:ln>
                <a:solidFill>
                  <a:srgbClr val="C00000"/>
                </a:solidFill>
                <a:effectLst>
                  <a:outerShdw blurRad="38100" dist="38100" dir="2700000" algn="tl">
                    <a:srgbClr val="000000">
                      <a:alpha val="43137"/>
                    </a:srgbClr>
                  </a:outerShdw>
                </a:effectLst>
                <a:latin typeface="Rockwell Extra Bold" panose="02060903040505020403" pitchFamily="18" charset="0"/>
              </a:rPr>
              <a:t>Jesus Christ’s!</a:t>
            </a:r>
            <a:endParaRPr lang="en-US" sz="5400" dirty="0">
              <a:ln>
                <a:solidFill>
                  <a:schemeClr val="tx1"/>
                </a:solidFill>
              </a:ln>
              <a:solidFill>
                <a:srgbClr val="C00000"/>
              </a:solidFill>
              <a:effectLst>
                <a:outerShdw blurRad="38100" dist="38100" dir="2700000" algn="tl">
                  <a:srgbClr val="000000">
                    <a:alpha val="43137"/>
                  </a:srgbClr>
                </a:outerShdw>
              </a:effectLst>
              <a:latin typeface="Rockwell Extra Bold" panose="02060903040505020403" pitchFamily="18" charset="0"/>
            </a:endParaRPr>
          </a:p>
        </p:txBody>
      </p:sp>
      <p:sp>
        <p:nvSpPr>
          <p:cNvPr id="8" name="Left Brace 7"/>
          <p:cNvSpPr/>
          <p:nvPr/>
        </p:nvSpPr>
        <p:spPr>
          <a:xfrm>
            <a:off x="3886200" y="2971800"/>
            <a:ext cx="838200" cy="2209800"/>
          </a:xfrm>
          <a:prstGeom prst="leftBrace">
            <a:avLst/>
          </a:prstGeom>
          <a:ln>
            <a:solidFill>
              <a:srgbClr val="C000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28107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wipe(right)">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p:bldP spid="8" grpId="0" animBg="1"/>
    </p:bldLst>
  </p:timing>
</p:sld>
</file>

<file path=ppt/theme/theme1.xml><?xml version="1.0" encoding="utf-8"?>
<a:theme xmlns:a="http://schemas.openxmlformats.org/drawingml/2006/main" name="Selecting A Church">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Selecting A Church</Template>
  <TotalTime>1469</TotalTime>
  <Words>581</Words>
  <Application>Microsoft Office PowerPoint</Application>
  <PresentationFormat>On-screen Show (4:3)</PresentationFormat>
  <Paragraphs>73</Paragraphs>
  <Slides>10</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Arial</vt:lpstr>
      <vt:lpstr>Rockwell</vt:lpstr>
      <vt:lpstr>Rockwell Condensed</vt:lpstr>
      <vt:lpstr>rayando</vt:lpstr>
      <vt:lpstr>Calibri</vt:lpstr>
      <vt:lpstr>Berlin Sans FB</vt:lpstr>
      <vt:lpstr>Wingdings</vt:lpstr>
      <vt:lpstr>Rage Italic</vt:lpstr>
      <vt:lpstr>Rockwell Extra Bold</vt:lpstr>
      <vt:lpstr>Cambria</vt:lpstr>
      <vt:lpstr>Selecting A Church</vt:lpstr>
      <vt:lpstr>Custom Design</vt:lpstr>
      <vt:lpstr>1_Custom Design</vt:lpstr>
      <vt:lpstr>A CHURCH</vt:lpstr>
      <vt:lpstr>Sound Guidelines</vt:lpstr>
      <vt:lpstr>PowerPoint Presentation</vt:lpstr>
      <vt:lpstr>Prophecy Would End</vt:lpstr>
      <vt:lpstr>Prophecy Would End</vt:lpstr>
      <vt:lpstr>Revelation Is Completed</vt:lpstr>
      <vt:lpstr>PowerPoint Presentation</vt:lpstr>
      <vt:lpstr>Sound Guidelines</vt:lpstr>
      <vt:lpstr>Belonging To Christ</vt:lpstr>
      <vt:lpstr>Will Expound In Next Lesson!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34</cp:revision>
  <dcterms:created xsi:type="dcterms:W3CDTF">2015-07-15T22:40:38Z</dcterms:created>
  <dcterms:modified xsi:type="dcterms:W3CDTF">2015-07-24T18:34:05Z</dcterms:modified>
</cp:coreProperties>
</file>